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7"/>
  </p:notesMasterIdLst>
  <p:sldIdLst>
    <p:sldId id="256" r:id="rId2"/>
    <p:sldId id="259" r:id="rId3"/>
    <p:sldId id="261" r:id="rId4"/>
    <p:sldId id="334" r:id="rId5"/>
    <p:sldId id="336" r:id="rId6"/>
    <p:sldId id="341" r:id="rId7"/>
    <p:sldId id="335" r:id="rId8"/>
    <p:sldId id="308" r:id="rId9"/>
    <p:sldId id="266" r:id="rId10"/>
    <p:sldId id="309" r:id="rId11"/>
    <p:sldId id="310" r:id="rId12"/>
    <p:sldId id="312" r:id="rId13"/>
    <p:sldId id="329" r:id="rId14"/>
    <p:sldId id="317" r:id="rId15"/>
    <p:sldId id="318" r:id="rId16"/>
    <p:sldId id="320" r:id="rId17"/>
    <p:sldId id="321" r:id="rId18"/>
    <p:sldId id="328" r:id="rId19"/>
    <p:sldId id="325" r:id="rId20"/>
    <p:sldId id="316" r:id="rId21"/>
    <p:sldId id="337" r:id="rId22"/>
    <p:sldId id="331" r:id="rId23"/>
    <p:sldId id="333" r:id="rId24"/>
    <p:sldId id="340" r:id="rId25"/>
    <p:sldId id="286" r:id="rId26"/>
  </p:sldIdLst>
  <p:sldSz cx="9144000" cy="5143500" type="screen16x9"/>
  <p:notesSz cx="6858000" cy="9144000"/>
  <p:embeddedFontLst>
    <p:embeddedFont>
      <p:font typeface=".VnArabiaH" panose="020B7200000000000000" pitchFamily="34" charset="0"/>
      <p:regular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Oswald Medium" panose="00000600000000000000" pitchFamily="2" charset="0"/>
      <p:regular r:id="rId33"/>
      <p:bold r:id="rId34"/>
    </p:embeddedFont>
    <p:embeddedFont>
      <p:font typeface="Oswald SemiBold" panose="00000700000000000000" pitchFamily="2" charset="0"/>
      <p:regular r:id="rId35"/>
      <p:bold r:id="rId36"/>
    </p:embeddedFont>
    <p:embeddedFont>
      <p:font typeface="Titillium Web" panose="00000500000000000000" pitchFamily="2" charset="0"/>
      <p:regular r:id="rId37"/>
      <p:bold r:id="rId38"/>
      <p:italic r:id="rId39"/>
      <p:boldItalic r:id="rId40"/>
    </p:embeddedFont>
    <p:embeddedFont>
      <p:font typeface="Titillium Web SemiBold" panose="000007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E67511-DD15-4F7D-B968-BE6D4423B26B}" v="1" dt="2022-10-28T07:58:31.413"/>
    <p1510:client id="{C619B5AC-AE34-491D-8D70-C603916318F5}" v="26" dt="2022-10-28T02:55:07.312"/>
  </p1510:revLst>
</p1510:revInfo>
</file>

<file path=ppt/tableStyles.xml><?xml version="1.0" encoding="utf-8"?>
<a:tblStyleLst xmlns:a="http://schemas.openxmlformats.org/drawingml/2006/main" def="{DD67A643-F590-4EE3-847A-01DA7275BAA9}">
  <a:tblStyle styleId="{DD67A643-F590-4EE3-847A-01DA7275BA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440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ô Quang Huấn" userId="0b0e182a-68ba-43a9-8faf-46ac822b849a" providerId="ADAL" clId="{C619B5AC-AE34-491D-8D70-C603916318F5}"/>
    <pc:docChg chg="undo custSel addSld modSld sldOrd">
      <pc:chgData name="Tô Quang Huấn" userId="0b0e182a-68ba-43a9-8faf-46ac822b849a" providerId="ADAL" clId="{C619B5AC-AE34-491D-8D70-C603916318F5}" dt="2022-10-28T02:57:51.407" v="229" actId="20577"/>
      <pc:docMkLst>
        <pc:docMk/>
      </pc:docMkLst>
      <pc:sldChg chg="modSp mod">
        <pc:chgData name="Tô Quang Huấn" userId="0b0e182a-68ba-43a9-8faf-46ac822b849a" providerId="ADAL" clId="{C619B5AC-AE34-491D-8D70-C603916318F5}" dt="2022-10-26T08:24:17.097" v="1" actId="1076"/>
        <pc:sldMkLst>
          <pc:docMk/>
          <pc:sldMk cId="806841720" sldId="316"/>
        </pc:sldMkLst>
        <pc:spChg chg="mod">
          <ac:chgData name="Tô Quang Huấn" userId="0b0e182a-68ba-43a9-8faf-46ac822b849a" providerId="ADAL" clId="{C619B5AC-AE34-491D-8D70-C603916318F5}" dt="2022-10-26T08:24:17.097" v="1" actId="1076"/>
          <ac:spMkLst>
            <pc:docMk/>
            <pc:sldMk cId="806841720" sldId="316"/>
            <ac:spMk id="1331" creationId="{00000000-0000-0000-0000-000000000000}"/>
          </ac:spMkLst>
        </pc:spChg>
      </pc:sldChg>
      <pc:sldChg chg="modSp mod">
        <pc:chgData name="Tô Quang Huấn" userId="0b0e182a-68ba-43a9-8faf-46ac822b849a" providerId="ADAL" clId="{C619B5AC-AE34-491D-8D70-C603916318F5}" dt="2022-10-26T08:27:36.374" v="3" actId="1035"/>
        <pc:sldMkLst>
          <pc:docMk/>
          <pc:sldMk cId="2387231704" sldId="325"/>
        </pc:sldMkLst>
        <pc:picChg chg="mod">
          <ac:chgData name="Tô Quang Huấn" userId="0b0e182a-68ba-43a9-8faf-46ac822b849a" providerId="ADAL" clId="{C619B5AC-AE34-491D-8D70-C603916318F5}" dt="2022-10-26T08:27:36.374" v="3" actId="1035"/>
          <ac:picMkLst>
            <pc:docMk/>
            <pc:sldMk cId="2387231704" sldId="325"/>
            <ac:picMk id="2" creationId="{10CD91B4-47F0-36FA-0304-A4FC0BB390A4}"/>
          </ac:picMkLst>
        </pc:picChg>
      </pc:sldChg>
      <pc:sldChg chg="modNotesTx">
        <pc:chgData name="Tô Quang Huấn" userId="0b0e182a-68ba-43a9-8faf-46ac822b849a" providerId="ADAL" clId="{C619B5AC-AE34-491D-8D70-C603916318F5}" dt="2022-10-28T02:56:46.858" v="228" actId="20577"/>
        <pc:sldMkLst>
          <pc:docMk/>
          <pc:sldMk cId="188837192" sldId="334"/>
        </pc:sldMkLst>
      </pc:sldChg>
      <pc:sldChg chg="modNotesTx">
        <pc:chgData name="Tô Quang Huấn" userId="0b0e182a-68ba-43a9-8faf-46ac822b849a" providerId="ADAL" clId="{C619B5AC-AE34-491D-8D70-C603916318F5}" dt="2022-10-28T02:52:53.399" v="106" actId="20577"/>
        <pc:sldMkLst>
          <pc:docMk/>
          <pc:sldMk cId="3377715657" sldId="336"/>
        </pc:sldMkLst>
      </pc:sldChg>
      <pc:sldChg chg="ord">
        <pc:chgData name="Tô Quang Huấn" userId="0b0e182a-68ba-43a9-8faf-46ac822b849a" providerId="ADAL" clId="{C619B5AC-AE34-491D-8D70-C603916318F5}" dt="2022-10-26T08:24:18.400" v="2" actId="20578"/>
        <pc:sldMkLst>
          <pc:docMk/>
          <pc:sldMk cId="2282140598" sldId="337"/>
        </pc:sldMkLst>
      </pc:sldChg>
      <pc:sldChg chg="addSp delSp modSp add mod modNotesTx">
        <pc:chgData name="Tô Quang Huấn" userId="0b0e182a-68ba-43a9-8faf-46ac822b849a" providerId="ADAL" clId="{C619B5AC-AE34-491D-8D70-C603916318F5}" dt="2022-10-28T02:57:51.407" v="229" actId="20577"/>
        <pc:sldMkLst>
          <pc:docMk/>
          <pc:sldMk cId="2050605892" sldId="341"/>
        </pc:sldMkLst>
        <pc:spChg chg="mod">
          <ac:chgData name="Tô Quang Huấn" userId="0b0e182a-68ba-43a9-8faf-46ac822b849a" providerId="ADAL" clId="{C619B5AC-AE34-491D-8D70-C603916318F5}" dt="2022-10-28T02:47:35.660" v="37" actId="20577"/>
          <ac:spMkLst>
            <pc:docMk/>
            <pc:sldMk cId="2050605892" sldId="341"/>
            <ac:spMk id="1776" creationId="{00000000-0000-0000-0000-000000000000}"/>
          </ac:spMkLst>
        </pc:spChg>
        <pc:picChg chg="add del">
          <ac:chgData name="Tô Quang Huấn" userId="0b0e182a-68ba-43a9-8faf-46ac822b849a" providerId="ADAL" clId="{C619B5AC-AE34-491D-8D70-C603916318F5}" dt="2022-10-28T02:49:03.424" v="41" actId="478"/>
          <ac:picMkLst>
            <pc:docMk/>
            <pc:sldMk cId="2050605892" sldId="341"/>
            <ac:picMk id="2" creationId="{9C3E6983-002C-DA0A-54E7-E53583E47AA8}"/>
          </ac:picMkLst>
        </pc:picChg>
        <pc:picChg chg="add del mod">
          <ac:chgData name="Tô Quang Huấn" userId="0b0e182a-68ba-43a9-8faf-46ac822b849a" providerId="ADAL" clId="{C619B5AC-AE34-491D-8D70-C603916318F5}" dt="2022-10-28T02:54:59.178" v="117" actId="478"/>
          <ac:picMkLst>
            <pc:docMk/>
            <pc:sldMk cId="2050605892" sldId="341"/>
            <ac:picMk id="3" creationId="{B4C70BE3-1D21-4024-9F87-CFE8FA982C7A}"/>
          </ac:picMkLst>
        </pc:picChg>
        <pc:picChg chg="del">
          <ac:chgData name="Tô Quang Huấn" userId="0b0e182a-68ba-43a9-8faf-46ac822b849a" providerId="ADAL" clId="{C619B5AC-AE34-491D-8D70-C603916318F5}" dt="2022-10-28T02:47:37.345" v="38" actId="478"/>
          <ac:picMkLst>
            <pc:docMk/>
            <pc:sldMk cId="2050605892" sldId="341"/>
            <ac:picMk id="1026" creationId="{1EB1DB55-08CF-1AC4-4A92-9B738F9D7615}"/>
          </ac:picMkLst>
        </pc:picChg>
        <pc:picChg chg="del">
          <ac:chgData name="Tô Quang Huấn" userId="0b0e182a-68ba-43a9-8faf-46ac822b849a" providerId="ADAL" clId="{C619B5AC-AE34-491D-8D70-C603916318F5}" dt="2022-10-28T02:47:38.673" v="39" actId="478"/>
          <ac:picMkLst>
            <pc:docMk/>
            <pc:sldMk cId="2050605892" sldId="341"/>
            <ac:picMk id="1028" creationId="{51B9F19A-C4E5-0724-1760-07834CE15362}"/>
          </ac:picMkLst>
        </pc:picChg>
        <pc:picChg chg="add mod">
          <ac:chgData name="Tô Quang Huấn" userId="0b0e182a-68ba-43a9-8faf-46ac822b849a" providerId="ADAL" clId="{C619B5AC-AE34-491D-8D70-C603916318F5}" dt="2022-10-28T02:55:07.312" v="121" actId="1076"/>
          <ac:picMkLst>
            <pc:docMk/>
            <pc:sldMk cId="2050605892" sldId="341"/>
            <ac:picMk id="1030" creationId="{657A574A-B433-D316-2011-71DB338F5A1D}"/>
          </ac:picMkLst>
        </pc:picChg>
      </pc:sldChg>
    </pc:docChg>
  </pc:docChgLst>
  <pc:docChgLst>
    <pc:chgData name="Trương Bảo Nguyên" userId="403923c6-060f-41c4-8319-28b1a05e64c1" providerId="ADAL" clId="{4FE67511-DD15-4F7D-B968-BE6D4423B26B}"/>
    <pc:docChg chg="custSel addSld delSld modSld">
      <pc:chgData name="Trương Bảo Nguyên" userId="403923c6-060f-41c4-8319-28b1a05e64c1" providerId="ADAL" clId="{4FE67511-DD15-4F7D-B968-BE6D4423B26B}" dt="2022-10-28T07:58:31.413" v="215" actId="1076"/>
      <pc:docMkLst>
        <pc:docMk/>
      </pc:docMkLst>
      <pc:sldChg chg="del">
        <pc:chgData name="Trương Bảo Nguyên" userId="403923c6-060f-41c4-8319-28b1a05e64c1" providerId="ADAL" clId="{4FE67511-DD15-4F7D-B968-BE6D4423B26B}" dt="2022-10-26T08:19:41.232" v="0" actId="2696"/>
        <pc:sldMkLst>
          <pc:docMk/>
          <pc:sldMk cId="3837640170" sldId="311"/>
        </pc:sldMkLst>
      </pc:sldChg>
      <pc:sldChg chg="del">
        <pc:chgData name="Trương Bảo Nguyên" userId="403923c6-060f-41c4-8319-28b1a05e64c1" providerId="ADAL" clId="{4FE67511-DD15-4F7D-B968-BE6D4423B26B}" dt="2022-10-26T08:19:44.360" v="1" actId="2696"/>
        <pc:sldMkLst>
          <pc:docMk/>
          <pc:sldMk cId="824214888" sldId="313"/>
        </pc:sldMkLst>
      </pc:sldChg>
      <pc:sldChg chg="del">
        <pc:chgData name="Trương Bảo Nguyên" userId="403923c6-060f-41c4-8319-28b1a05e64c1" providerId="ADAL" clId="{4FE67511-DD15-4F7D-B968-BE6D4423B26B}" dt="2022-10-26T08:19:47.917" v="2" actId="2696"/>
        <pc:sldMkLst>
          <pc:docMk/>
          <pc:sldMk cId="2381499952" sldId="314"/>
        </pc:sldMkLst>
      </pc:sldChg>
      <pc:sldChg chg="del">
        <pc:chgData name="Trương Bảo Nguyên" userId="403923c6-060f-41c4-8319-28b1a05e64c1" providerId="ADAL" clId="{4FE67511-DD15-4F7D-B968-BE6D4423B26B}" dt="2022-10-26T08:19:50.433" v="3" actId="2696"/>
        <pc:sldMkLst>
          <pc:docMk/>
          <pc:sldMk cId="3684022077" sldId="315"/>
        </pc:sldMkLst>
      </pc:sldChg>
      <pc:sldChg chg="del">
        <pc:chgData name="Trương Bảo Nguyên" userId="403923c6-060f-41c4-8319-28b1a05e64c1" providerId="ADAL" clId="{4FE67511-DD15-4F7D-B968-BE6D4423B26B}" dt="2022-10-26T08:19:58.638" v="5" actId="2696"/>
        <pc:sldMkLst>
          <pc:docMk/>
          <pc:sldMk cId="1225613040" sldId="323"/>
        </pc:sldMkLst>
      </pc:sldChg>
      <pc:sldChg chg="del">
        <pc:chgData name="Trương Bảo Nguyên" userId="403923c6-060f-41c4-8319-28b1a05e64c1" providerId="ADAL" clId="{4FE67511-DD15-4F7D-B968-BE6D4423B26B}" dt="2022-10-26T08:20:01.225" v="6" actId="2696"/>
        <pc:sldMkLst>
          <pc:docMk/>
          <pc:sldMk cId="1400571639" sldId="324"/>
        </pc:sldMkLst>
      </pc:sldChg>
      <pc:sldChg chg="del">
        <pc:chgData name="Trương Bảo Nguyên" userId="403923c6-060f-41c4-8319-28b1a05e64c1" providerId="ADAL" clId="{4FE67511-DD15-4F7D-B968-BE6D4423B26B}" dt="2022-10-26T08:19:55.297" v="4" actId="2696"/>
        <pc:sldMkLst>
          <pc:docMk/>
          <pc:sldMk cId="1722601849" sldId="326"/>
        </pc:sldMkLst>
      </pc:sldChg>
      <pc:sldChg chg="del">
        <pc:chgData name="Trương Bảo Nguyên" userId="403923c6-060f-41c4-8319-28b1a05e64c1" providerId="ADAL" clId="{4FE67511-DD15-4F7D-B968-BE6D4423B26B}" dt="2022-10-26T08:20:03.554" v="7" actId="2696"/>
        <pc:sldMkLst>
          <pc:docMk/>
          <pc:sldMk cId="1972530499" sldId="327"/>
        </pc:sldMkLst>
      </pc:sldChg>
      <pc:sldChg chg="modSp mod">
        <pc:chgData name="Trương Bảo Nguyên" userId="403923c6-060f-41c4-8319-28b1a05e64c1" providerId="ADAL" clId="{4FE67511-DD15-4F7D-B968-BE6D4423B26B}" dt="2022-10-28T07:58:31.413" v="215" actId="1076"/>
        <pc:sldMkLst>
          <pc:docMk/>
          <pc:sldMk cId="1180120259" sldId="331"/>
        </pc:sldMkLst>
        <pc:spChg chg="mod">
          <ac:chgData name="Trương Bảo Nguyên" userId="403923c6-060f-41c4-8319-28b1a05e64c1" providerId="ADAL" clId="{4FE67511-DD15-4F7D-B968-BE6D4423B26B}" dt="2022-10-28T07:58:31.413" v="215" actId="1076"/>
          <ac:spMkLst>
            <pc:docMk/>
            <pc:sldMk cId="1180120259" sldId="331"/>
            <ac:spMk id="1210" creationId="{00000000-0000-0000-0000-000000000000}"/>
          </ac:spMkLst>
        </pc:spChg>
      </pc:sldChg>
      <pc:sldChg chg="modSp mod">
        <pc:chgData name="Trương Bảo Nguyên" userId="403923c6-060f-41c4-8319-28b1a05e64c1" providerId="ADAL" clId="{4FE67511-DD15-4F7D-B968-BE6D4423B26B}" dt="2022-10-26T08:20:50.690" v="56" actId="255"/>
        <pc:sldMkLst>
          <pc:docMk/>
          <pc:sldMk cId="204717221" sldId="333"/>
        </pc:sldMkLst>
        <pc:spChg chg="mod">
          <ac:chgData name="Trương Bảo Nguyên" userId="403923c6-060f-41c4-8319-28b1a05e64c1" providerId="ADAL" clId="{4FE67511-DD15-4F7D-B968-BE6D4423B26B}" dt="2022-10-26T08:20:50.690" v="56" actId="255"/>
          <ac:spMkLst>
            <pc:docMk/>
            <pc:sldMk cId="204717221" sldId="333"/>
            <ac:spMk id="1776" creationId="{00000000-0000-0000-0000-000000000000}"/>
          </ac:spMkLst>
        </pc:spChg>
      </pc:sldChg>
      <pc:sldChg chg="add del">
        <pc:chgData name="Trương Bảo Nguyên" userId="403923c6-060f-41c4-8319-28b1a05e64c1" providerId="ADAL" clId="{4FE67511-DD15-4F7D-B968-BE6D4423B26B}" dt="2022-10-26T08:20:58.432" v="58" actId="47"/>
        <pc:sldMkLst>
          <pc:docMk/>
          <pc:sldMk cId="602904588" sldId="338"/>
        </pc:sldMkLst>
      </pc:sldChg>
      <pc:sldChg chg="add del">
        <pc:chgData name="Trương Bảo Nguyên" userId="403923c6-060f-41c4-8319-28b1a05e64c1" providerId="ADAL" clId="{4FE67511-DD15-4F7D-B968-BE6D4423B26B}" dt="2022-10-26T08:21:00.984" v="59" actId="47"/>
        <pc:sldMkLst>
          <pc:docMk/>
          <pc:sldMk cId="2009126586" sldId="339"/>
        </pc:sldMkLst>
      </pc:sldChg>
      <pc:sldChg chg="addSp delSp modSp add mod">
        <pc:chgData name="Trương Bảo Nguyên" userId="403923c6-060f-41c4-8319-28b1a05e64c1" providerId="ADAL" clId="{4FE67511-DD15-4F7D-B968-BE6D4423B26B}" dt="2022-10-26T08:28:20.679" v="214" actId="14100"/>
        <pc:sldMkLst>
          <pc:docMk/>
          <pc:sldMk cId="8031656" sldId="340"/>
        </pc:sldMkLst>
        <pc:spChg chg="mod">
          <ac:chgData name="Trương Bảo Nguyên" userId="403923c6-060f-41c4-8319-28b1a05e64c1" providerId="ADAL" clId="{4FE67511-DD15-4F7D-B968-BE6D4423B26B}" dt="2022-10-26T08:23:36.630" v="181" actId="20577"/>
          <ac:spMkLst>
            <pc:docMk/>
            <pc:sldMk cId="8031656" sldId="340"/>
            <ac:spMk id="1776" creationId="{00000000-0000-0000-0000-000000000000}"/>
          </ac:spMkLst>
        </pc:spChg>
        <pc:graphicFrameChg chg="add del mod modGraphic">
          <ac:chgData name="Trương Bảo Nguyên" userId="403923c6-060f-41c4-8319-28b1a05e64c1" providerId="ADAL" clId="{4FE67511-DD15-4F7D-B968-BE6D4423B26B}" dt="2022-10-26T08:25:37.087" v="194" actId="478"/>
          <ac:graphicFrameMkLst>
            <pc:docMk/>
            <pc:sldMk cId="8031656" sldId="340"/>
            <ac:graphicFrameMk id="2" creationId="{A4FDE5AE-B57F-DBA4-9FFE-E97DA062203F}"/>
          </ac:graphicFrameMkLst>
        </pc:graphicFrameChg>
        <pc:picChg chg="add mod">
          <ac:chgData name="Trương Bảo Nguyên" userId="403923c6-060f-41c4-8319-28b1a05e64c1" providerId="ADAL" clId="{4FE67511-DD15-4F7D-B968-BE6D4423B26B}" dt="2022-10-26T08:28:13.031" v="213" actId="14100"/>
          <ac:picMkLst>
            <pc:docMk/>
            <pc:sldMk cId="8031656" sldId="340"/>
            <ac:picMk id="4" creationId="{98312691-BDB2-BE71-29E5-D0667F6BC77D}"/>
          </ac:picMkLst>
        </pc:picChg>
        <pc:picChg chg="add mod">
          <ac:chgData name="Trương Bảo Nguyên" userId="403923c6-060f-41c4-8319-28b1a05e64c1" providerId="ADAL" clId="{4FE67511-DD15-4F7D-B968-BE6D4423B26B}" dt="2022-10-26T08:28:20.679" v="214" actId="14100"/>
          <ac:picMkLst>
            <pc:docMk/>
            <pc:sldMk cId="8031656" sldId="340"/>
            <ac:picMk id="6" creationId="{6684BC44-3428-1B74-F9B0-17F5D027D0FD}"/>
          </ac:picMkLst>
        </pc:picChg>
        <pc:picChg chg="del">
          <ac:chgData name="Trương Bảo Nguyên" userId="403923c6-060f-41c4-8319-28b1a05e64c1" providerId="ADAL" clId="{4FE67511-DD15-4F7D-B968-BE6D4423B26B}" dt="2022-10-26T08:21:27.553" v="136" actId="478"/>
          <ac:picMkLst>
            <pc:docMk/>
            <pc:sldMk cId="8031656" sldId="340"/>
            <ac:picMk id="1026" creationId="{0B1328B9-CE63-047E-DDE1-925E2196234F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1382f40e4fe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" name="Google Shape;1080;g1382f40e4fe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0858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742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466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5123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138425ec848_1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138425ec848_1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813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53740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2639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26521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2627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8432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138425ec848_1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138425ec848_1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6575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8132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g11393ff6ce5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" name="Google Shape;1207;g11393ff6ce5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61397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8820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7259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g1105afc42a3_1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1" name="Google Shape;1781;g1105afc42a3_1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138425ec848_1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138425ec848_1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err="1"/>
              <a:t>đời</a:t>
            </a:r>
            <a:r>
              <a:rPr lang="vi-VN"/>
              <a:t> sông </a:t>
            </a:r>
            <a:r>
              <a:rPr lang="vi-VN" err="1"/>
              <a:t>người</a:t>
            </a:r>
            <a:r>
              <a:rPr lang="vi-VN"/>
              <a:t> </a:t>
            </a:r>
            <a:r>
              <a:rPr lang="vi-VN" err="1"/>
              <a:t>đân</a:t>
            </a:r>
            <a:r>
              <a:rPr lang="vi-VN"/>
              <a:t> </a:t>
            </a:r>
            <a:r>
              <a:rPr lang="vi-VN" err="1"/>
              <a:t>đc</a:t>
            </a:r>
            <a:r>
              <a:rPr lang="vi-VN"/>
              <a:t> nâng cao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err="1"/>
              <a:t>cshtaangf</a:t>
            </a:r>
            <a:r>
              <a:rPr lang="vi-VN"/>
              <a:t> chưa </a:t>
            </a:r>
            <a:r>
              <a:rPr lang="vi-VN" err="1"/>
              <a:t>pt</a:t>
            </a:r>
            <a:r>
              <a:rPr lang="vi-VN"/>
              <a:t> </a:t>
            </a:r>
            <a:r>
              <a:rPr lang="vi-VN" err="1"/>
              <a:t>đồng</a:t>
            </a:r>
            <a:r>
              <a:rPr lang="vi-VN"/>
              <a:t> </a:t>
            </a:r>
            <a:r>
              <a:rPr lang="vi-VN" err="1"/>
              <a:t>bộ</a:t>
            </a:r>
            <a:r>
              <a:rPr lang="vi-VN"/>
              <a:t> -&gt; </a:t>
            </a:r>
            <a:r>
              <a:rPr lang="vi-VN" err="1"/>
              <a:t>khó</a:t>
            </a:r>
            <a:r>
              <a:rPr lang="vi-VN"/>
              <a:t> </a:t>
            </a:r>
            <a:r>
              <a:rPr lang="vi-VN" err="1"/>
              <a:t>tìm</a:t>
            </a:r>
            <a:r>
              <a:rPr lang="vi-VN"/>
              <a:t> </a:t>
            </a:r>
            <a:r>
              <a:rPr lang="vi-VN" err="1"/>
              <a:t>bãi</a:t>
            </a:r>
            <a:r>
              <a:rPr lang="vi-VN"/>
              <a:t> </a:t>
            </a:r>
            <a:r>
              <a:rPr lang="vi-VN" err="1"/>
              <a:t>đỗ</a:t>
            </a:r>
            <a:r>
              <a:rPr lang="vi-VN"/>
              <a:t> xe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err="1"/>
              <a:t>Bãi</a:t>
            </a:r>
            <a:r>
              <a:rPr lang="vi-VN"/>
              <a:t> xe </a:t>
            </a:r>
            <a:r>
              <a:rPr lang="vi-VN" err="1"/>
              <a:t>đáp</a:t>
            </a:r>
            <a:r>
              <a:rPr lang="vi-VN"/>
              <a:t> </a:t>
            </a:r>
            <a:r>
              <a:rPr lang="vi-VN" err="1"/>
              <a:t>ứng</a:t>
            </a:r>
            <a:r>
              <a:rPr lang="vi-VN"/>
              <a:t> 8-10%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err="1"/>
              <a:t>phải</a:t>
            </a:r>
            <a:r>
              <a:rPr lang="vi-VN"/>
              <a:t> </a:t>
            </a:r>
            <a:r>
              <a:rPr lang="vi-VN" err="1"/>
              <a:t>đỗ</a:t>
            </a:r>
            <a:r>
              <a:rPr lang="vi-VN"/>
              <a:t> </a:t>
            </a:r>
            <a:r>
              <a:rPr lang="vi-VN" err="1"/>
              <a:t>trái</a:t>
            </a:r>
            <a:endParaRPr lang="vi-V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err="1"/>
              <a:t>phép</a:t>
            </a:r>
            <a:r>
              <a:rPr lang="vi-VN"/>
              <a:t> </a:t>
            </a:r>
            <a:r>
              <a:rPr lang="vi-VN" err="1"/>
              <a:t>dưới</a:t>
            </a:r>
            <a:r>
              <a:rPr lang="vi-VN"/>
              <a:t> </a:t>
            </a:r>
            <a:r>
              <a:rPr lang="vi-VN" err="1"/>
              <a:t>lòng</a:t>
            </a:r>
            <a:r>
              <a:rPr lang="vi-VN"/>
              <a:t> </a:t>
            </a:r>
            <a:r>
              <a:rPr lang="vi-VN" err="1"/>
              <a:t>đường</a:t>
            </a:r>
            <a:r>
              <a:rPr lang="vi-VN"/>
              <a:t>, trên </a:t>
            </a:r>
            <a:r>
              <a:rPr lang="vi-VN" err="1"/>
              <a:t>vỉa</a:t>
            </a:r>
            <a:r>
              <a:rPr lang="vi-VN"/>
              <a:t> </a:t>
            </a:r>
            <a:r>
              <a:rPr lang="vi-VN" err="1"/>
              <a:t>hè</a:t>
            </a:r>
            <a:endParaRPr lang="vi-V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vi-V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err="1"/>
              <a:t>Mức</a:t>
            </a:r>
            <a:r>
              <a:rPr lang="vi-VN"/>
              <a:t> </a:t>
            </a:r>
            <a:r>
              <a:rPr lang="vi-VN" err="1"/>
              <a:t>phạt</a:t>
            </a:r>
            <a:endParaRPr lang="vi-V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711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ghi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lại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thông tin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gửi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xe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một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cách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thủ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công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Có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gây ra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tình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trạng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ùn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tắc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giao thông,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đặc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biệt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vào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những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giai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đoạn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cao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điểm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Không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đảm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bảo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an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toàn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cao khi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mà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vé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xe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dễ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dàng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bị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làm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giả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,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xảy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ra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tình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trạng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trộm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cắp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xe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Khó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kiểm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soát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doanh thu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và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nhiều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dữ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liệu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vì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chỉ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ghi theo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hình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thức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thủ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công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70984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sử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dụng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nhiều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thiết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bị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hiện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đại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giúp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 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kiểm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soát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chặt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chẽ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và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nhanh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chóng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hơn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.</a:t>
            </a:r>
            <a:endParaRPr lang="en-US" b="0" i="0">
              <a:solidFill>
                <a:srgbClr val="333333"/>
              </a:solidFill>
              <a:effectLst/>
              <a:latin typeface="-apple-system, BlinkMacSystemFont, &amp;quot;Segoe UI&amp;quot;, Roboto, Oxygen-Sans, Ubuntu, Cantarell, &amp;quot;Helvetica Neue&amp;quot;, sans-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bảo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mật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cao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 hơn so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với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các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phương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pháp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truyền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0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thống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, 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khả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năng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lấy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xe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cũng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nhanh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chóng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hơn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.</a:t>
            </a:r>
            <a:endParaRPr lang="en-US" b="0" i="0">
              <a:solidFill>
                <a:srgbClr val="333333"/>
              </a:solidFill>
              <a:effectLst/>
              <a:latin typeface="-apple-system, BlinkMacSystemFont, &amp;quot;Segoe UI&amp;quot;, Roboto, Oxygen-Sans, Ubuntu, Cantarell, &amp;quot;Helvetica Neue&amp;quot;, sans-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tiết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kiệm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được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nhân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lực</a:t>
            </a:r>
            <a:endParaRPr lang="en-US" b="0" i="0">
              <a:solidFill>
                <a:srgbClr val="333333"/>
              </a:solidFill>
              <a:effectLst/>
              <a:latin typeface="-apple-system, BlinkMacSystemFont, &amp;quot;Segoe UI&amp;quot;, Roboto, Oxygen-Sans, Ubuntu, Cantarell, &amp;quot;Helvetica Neue&amp;quot;, sans-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quản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lý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doanh thu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và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hiệu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</a:t>
            </a:r>
            <a:r>
              <a:rPr lang="vi-VN" b="1" i="0" err="1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quả</a:t>
            </a:r>
            <a:r>
              <a:rPr lang="vi-VN" b="1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 kinh doanh</a:t>
            </a:r>
            <a:r>
              <a:rPr lang="vi-VN" b="0" i="0">
                <a:solidFill>
                  <a:srgbClr val="333333"/>
                </a:solidFill>
                <a:effectLst/>
                <a:latin typeface="-apple-system, BlinkMacSystemFont, &amp;quot;Segoe UI&amp;quot;, Roboto, Oxygen-Sans, Ubuntu, Cantarell, &amp;quot;Helvetica Neue&amp;quot;, sans-serif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6048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g138425ec848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" name="Google Shape;1768;g138425ec848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5305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g10f9e629ec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5" name="Google Shape;1535;g10f9e629ec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363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138425ec848_1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138425ec848_1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079150"/>
            <a:ext cx="4201800" cy="25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600"/>
              <a:buNone/>
              <a:defRPr sz="5600"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600"/>
              <a:buNone/>
              <a:defRPr sz="5600">
                <a:solidFill>
                  <a:srgbClr val="191919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600"/>
              <a:buNone/>
              <a:defRPr sz="5600">
                <a:solidFill>
                  <a:srgbClr val="191919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600"/>
              <a:buNone/>
              <a:defRPr sz="5600">
                <a:solidFill>
                  <a:srgbClr val="191919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600"/>
              <a:buNone/>
              <a:defRPr sz="5600">
                <a:solidFill>
                  <a:srgbClr val="191919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600"/>
              <a:buNone/>
              <a:defRPr sz="5600">
                <a:solidFill>
                  <a:srgbClr val="191919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600"/>
              <a:buNone/>
              <a:defRPr sz="5600">
                <a:solidFill>
                  <a:srgbClr val="191919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600"/>
              <a:buNone/>
              <a:defRPr sz="5600">
                <a:solidFill>
                  <a:srgbClr val="191919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600"/>
              <a:buNone/>
              <a:defRPr sz="56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632750"/>
            <a:ext cx="42018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522025" y="376024"/>
            <a:ext cx="285600" cy="645728"/>
            <a:chOff x="8522025" y="376024"/>
            <a:chExt cx="285600" cy="645728"/>
          </a:xfrm>
        </p:grpSpPr>
        <p:sp>
          <p:nvSpPr>
            <p:cNvPr id="12" name="Google Shape;12;p2"/>
            <p:cNvSpPr/>
            <p:nvPr/>
          </p:nvSpPr>
          <p:spPr>
            <a:xfrm>
              <a:off x="8522025" y="376024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522025" y="736151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7012660" y="4536789"/>
            <a:ext cx="1230148" cy="634671"/>
            <a:chOff x="446775" y="1938400"/>
            <a:chExt cx="1552825" cy="801150"/>
          </a:xfrm>
        </p:grpSpPr>
        <p:sp>
          <p:nvSpPr>
            <p:cNvPr id="15" name="Google Shape;15;p2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836185" y="-27960"/>
            <a:ext cx="1230148" cy="634671"/>
            <a:chOff x="446775" y="1938400"/>
            <a:chExt cx="1552825" cy="801150"/>
          </a:xfrm>
        </p:grpSpPr>
        <p:sp>
          <p:nvSpPr>
            <p:cNvPr id="35" name="Google Shape;35;p2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7" name="Google Shape;997;p32"/>
          <p:cNvPicPr preferRelativeResize="0"/>
          <p:nvPr/>
        </p:nvPicPr>
        <p:blipFill rotWithShape="1">
          <a:blip r:embed="rId2">
            <a:alphaModFix/>
          </a:blip>
          <a:srcRect t="39" r="11925" b="29"/>
          <a:stretch/>
        </p:blipFill>
        <p:spPr>
          <a:xfrm>
            <a:off x="0" y="0"/>
            <a:ext cx="3021400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8" name="Google Shape;998;p32"/>
          <p:cNvGrpSpPr/>
          <p:nvPr/>
        </p:nvGrpSpPr>
        <p:grpSpPr>
          <a:xfrm>
            <a:off x="1681538" y="-889387"/>
            <a:ext cx="2336700" cy="2336700"/>
            <a:chOff x="-3409125" y="2800550"/>
            <a:chExt cx="2336700" cy="2336700"/>
          </a:xfrm>
        </p:grpSpPr>
        <p:sp>
          <p:nvSpPr>
            <p:cNvPr id="999" name="Google Shape;999;p32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2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" name="Google Shape;1001;p32"/>
          <p:cNvGrpSpPr/>
          <p:nvPr/>
        </p:nvGrpSpPr>
        <p:grpSpPr>
          <a:xfrm flipH="1">
            <a:off x="2405710" y="4536789"/>
            <a:ext cx="1230148" cy="634671"/>
            <a:chOff x="446775" y="1938400"/>
            <a:chExt cx="1552825" cy="801150"/>
          </a:xfrm>
        </p:grpSpPr>
        <p:sp>
          <p:nvSpPr>
            <p:cNvPr id="1002" name="Google Shape;1002;p32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2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2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2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2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2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2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2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2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2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2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2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2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2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2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2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32"/>
          <p:cNvGrpSpPr/>
          <p:nvPr/>
        </p:nvGrpSpPr>
        <p:grpSpPr>
          <a:xfrm>
            <a:off x="-996887" y="3696188"/>
            <a:ext cx="2336700" cy="2336700"/>
            <a:chOff x="-3409125" y="2800550"/>
            <a:chExt cx="2336700" cy="2336700"/>
          </a:xfrm>
        </p:grpSpPr>
        <p:sp>
          <p:nvSpPr>
            <p:cNvPr id="1022" name="Google Shape;1022;p32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Google Shape;1025;p33"/>
          <p:cNvPicPr preferRelativeResize="0"/>
          <p:nvPr/>
        </p:nvPicPr>
        <p:blipFill rotWithShape="1">
          <a:blip r:embed="rId2">
            <a:alphaModFix/>
          </a:blip>
          <a:srcRect l="59880" r="29520" b="149"/>
          <a:stretch/>
        </p:blipFill>
        <p:spPr>
          <a:xfrm rot="-5400000">
            <a:off x="4249827" y="268775"/>
            <a:ext cx="647099" cy="91467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6" name="Google Shape;1026;p33"/>
          <p:cNvGrpSpPr/>
          <p:nvPr/>
        </p:nvGrpSpPr>
        <p:grpSpPr>
          <a:xfrm>
            <a:off x="954335" y="-27960"/>
            <a:ext cx="1230148" cy="634671"/>
            <a:chOff x="446775" y="1938400"/>
            <a:chExt cx="1552825" cy="801150"/>
          </a:xfrm>
        </p:grpSpPr>
        <p:sp>
          <p:nvSpPr>
            <p:cNvPr id="1027" name="Google Shape;1027;p33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3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3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3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3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3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3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3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3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3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3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3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3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3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3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3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3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3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3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" name="Google Shape;1046;p33"/>
          <p:cNvGrpSpPr/>
          <p:nvPr/>
        </p:nvGrpSpPr>
        <p:grpSpPr>
          <a:xfrm>
            <a:off x="7198760" y="-27960"/>
            <a:ext cx="1230148" cy="634671"/>
            <a:chOff x="446775" y="1938400"/>
            <a:chExt cx="1552825" cy="801150"/>
          </a:xfrm>
        </p:grpSpPr>
        <p:sp>
          <p:nvSpPr>
            <p:cNvPr id="1047" name="Google Shape;1047;p33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3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3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3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3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3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3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3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3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3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3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3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3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3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3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3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3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3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3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33"/>
          <p:cNvGrpSpPr/>
          <p:nvPr/>
        </p:nvGrpSpPr>
        <p:grpSpPr>
          <a:xfrm>
            <a:off x="401050" y="3669850"/>
            <a:ext cx="2336700" cy="2336700"/>
            <a:chOff x="-3409125" y="2800550"/>
            <a:chExt cx="2336700" cy="2336700"/>
          </a:xfrm>
        </p:grpSpPr>
        <p:sp>
          <p:nvSpPr>
            <p:cNvPr id="1067" name="Google Shape;1067;p33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3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" name="Google Shape;1069;p33"/>
          <p:cNvGrpSpPr/>
          <p:nvPr/>
        </p:nvGrpSpPr>
        <p:grpSpPr>
          <a:xfrm>
            <a:off x="5243392" y="4695400"/>
            <a:ext cx="806049" cy="285600"/>
            <a:chOff x="5243392" y="4695400"/>
            <a:chExt cx="806049" cy="285600"/>
          </a:xfrm>
        </p:grpSpPr>
        <p:sp>
          <p:nvSpPr>
            <p:cNvPr id="1070" name="Google Shape;1070;p33"/>
            <p:cNvSpPr/>
            <p:nvPr/>
          </p:nvSpPr>
          <p:spPr>
            <a:xfrm>
              <a:off x="5243392" y="4695400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3"/>
            <p:cNvSpPr/>
            <p:nvPr/>
          </p:nvSpPr>
          <p:spPr>
            <a:xfrm>
              <a:off x="5763841" y="4695400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"/>
          <p:cNvSpPr txBox="1">
            <a:spLocks noGrp="1"/>
          </p:cNvSpPr>
          <p:nvPr>
            <p:ph type="title"/>
          </p:nvPr>
        </p:nvSpPr>
        <p:spPr>
          <a:xfrm>
            <a:off x="1989300" y="2323125"/>
            <a:ext cx="5165400" cy="9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title" idx="2" hasCustomPrompt="1"/>
          </p:nvPr>
        </p:nvSpPr>
        <p:spPr>
          <a:xfrm>
            <a:off x="4018800" y="873000"/>
            <a:ext cx="1106400" cy="1108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2391900" y="3340050"/>
            <a:ext cx="4360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58" name="Google Shape;58;p3"/>
          <p:cNvPicPr preferRelativeResize="0"/>
          <p:nvPr/>
        </p:nvPicPr>
        <p:blipFill rotWithShape="1">
          <a:blip r:embed="rId2">
            <a:alphaModFix/>
          </a:blip>
          <a:srcRect l="59880" r="29520" b="149"/>
          <a:stretch/>
        </p:blipFill>
        <p:spPr>
          <a:xfrm rot="-5400000">
            <a:off x="4249827" y="268775"/>
            <a:ext cx="647099" cy="91467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3"/>
          <p:cNvGrpSpPr/>
          <p:nvPr/>
        </p:nvGrpSpPr>
        <p:grpSpPr>
          <a:xfrm>
            <a:off x="954335" y="-27960"/>
            <a:ext cx="1230148" cy="634671"/>
            <a:chOff x="446775" y="1938400"/>
            <a:chExt cx="1552825" cy="801150"/>
          </a:xfrm>
        </p:grpSpPr>
        <p:sp>
          <p:nvSpPr>
            <p:cNvPr id="60" name="Google Shape;60;p3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7198760" y="-27960"/>
            <a:ext cx="1230148" cy="634671"/>
            <a:chOff x="446775" y="1938400"/>
            <a:chExt cx="1552825" cy="801150"/>
          </a:xfrm>
        </p:grpSpPr>
        <p:sp>
          <p:nvSpPr>
            <p:cNvPr id="80" name="Google Shape;80;p3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>
            <a:off x="401050" y="3669850"/>
            <a:ext cx="2336700" cy="2336700"/>
            <a:chOff x="-3409125" y="2800550"/>
            <a:chExt cx="2336700" cy="2336700"/>
          </a:xfrm>
        </p:grpSpPr>
        <p:sp>
          <p:nvSpPr>
            <p:cNvPr id="100" name="Google Shape;100;p3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3"/>
          <p:cNvGrpSpPr/>
          <p:nvPr/>
        </p:nvGrpSpPr>
        <p:grpSpPr>
          <a:xfrm>
            <a:off x="5243392" y="4695400"/>
            <a:ext cx="806049" cy="285600"/>
            <a:chOff x="5243392" y="4695400"/>
            <a:chExt cx="806049" cy="285600"/>
          </a:xfrm>
        </p:grpSpPr>
        <p:sp>
          <p:nvSpPr>
            <p:cNvPr id="103" name="Google Shape;103;p3"/>
            <p:cNvSpPr/>
            <p:nvPr/>
          </p:nvSpPr>
          <p:spPr>
            <a:xfrm>
              <a:off x="5243392" y="4695400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763841" y="4695400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3"/>
          <p:cNvSpPr txBox="1">
            <a:spLocks noGrp="1"/>
          </p:cNvSpPr>
          <p:nvPr>
            <p:ph type="title" idx="2" hasCustomPrompt="1"/>
          </p:nvPr>
        </p:nvSpPr>
        <p:spPr>
          <a:xfrm>
            <a:off x="1064700" y="1690675"/>
            <a:ext cx="710100" cy="76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7" name="Google Shape;317;p13"/>
          <p:cNvSpPr txBox="1">
            <a:spLocks noGrp="1"/>
          </p:cNvSpPr>
          <p:nvPr>
            <p:ph type="subTitle" idx="1"/>
          </p:nvPr>
        </p:nvSpPr>
        <p:spPr>
          <a:xfrm>
            <a:off x="1836588" y="1982750"/>
            <a:ext cx="230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13"/>
          <p:cNvSpPr txBox="1">
            <a:spLocks noGrp="1"/>
          </p:cNvSpPr>
          <p:nvPr>
            <p:ph type="title" idx="3" hasCustomPrompt="1"/>
          </p:nvPr>
        </p:nvSpPr>
        <p:spPr>
          <a:xfrm>
            <a:off x="1064700" y="3102838"/>
            <a:ext cx="710100" cy="76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9" name="Google Shape;319;p13"/>
          <p:cNvSpPr txBox="1">
            <a:spLocks noGrp="1"/>
          </p:cNvSpPr>
          <p:nvPr>
            <p:ph type="subTitle" idx="4"/>
          </p:nvPr>
        </p:nvSpPr>
        <p:spPr>
          <a:xfrm>
            <a:off x="5619613" y="1982750"/>
            <a:ext cx="230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13"/>
          <p:cNvSpPr txBox="1">
            <a:spLocks noGrp="1"/>
          </p:cNvSpPr>
          <p:nvPr>
            <p:ph type="title" idx="5" hasCustomPrompt="1"/>
          </p:nvPr>
        </p:nvSpPr>
        <p:spPr>
          <a:xfrm>
            <a:off x="4847725" y="1690675"/>
            <a:ext cx="710100" cy="76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1" name="Google Shape;321;p13"/>
          <p:cNvSpPr txBox="1">
            <a:spLocks noGrp="1"/>
          </p:cNvSpPr>
          <p:nvPr>
            <p:ph type="subTitle" idx="6"/>
          </p:nvPr>
        </p:nvSpPr>
        <p:spPr>
          <a:xfrm>
            <a:off x="1836588" y="3398150"/>
            <a:ext cx="230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13"/>
          <p:cNvSpPr txBox="1">
            <a:spLocks noGrp="1"/>
          </p:cNvSpPr>
          <p:nvPr>
            <p:ph type="title" idx="7" hasCustomPrompt="1"/>
          </p:nvPr>
        </p:nvSpPr>
        <p:spPr>
          <a:xfrm>
            <a:off x="4847725" y="3102838"/>
            <a:ext cx="710100" cy="76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3" name="Google Shape;323;p13"/>
          <p:cNvSpPr txBox="1">
            <a:spLocks noGrp="1"/>
          </p:cNvSpPr>
          <p:nvPr>
            <p:ph type="subTitle" idx="8"/>
          </p:nvPr>
        </p:nvSpPr>
        <p:spPr>
          <a:xfrm>
            <a:off x="5619613" y="3398150"/>
            <a:ext cx="230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3"/>
          <p:cNvSpPr txBox="1">
            <a:spLocks noGrp="1"/>
          </p:cNvSpPr>
          <p:nvPr>
            <p:ph type="subTitle" idx="9"/>
          </p:nvPr>
        </p:nvSpPr>
        <p:spPr>
          <a:xfrm>
            <a:off x="1836588" y="1632900"/>
            <a:ext cx="25980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325" name="Google Shape;325;p13"/>
          <p:cNvSpPr txBox="1">
            <a:spLocks noGrp="1"/>
          </p:cNvSpPr>
          <p:nvPr>
            <p:ph type="subTitle" idx="13"/>
          </p:nvPr>
        </p:nvSpPr>
        <p:spPr>
          <a:xfrm>
            <a:off x="5619613" y="1632900"/>
            <a:ext cx="25980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326" name="Google Shape;326;p13"/>
          <p:cNvSpPr txBox="1">
            <a:spLocks noGrp="1"/>
          </p:cNvSpPr>
          <p:nvPr>
            <p:ph type="subTitle" idx="14"/>
          </p:nvPr>
        </p:nvSpPr>
        <p:spPr>
          <a:xfrm>
            <a:off x="1836588" y="3045050"/>
            <a:ext cx="25980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327" name="Google Shape;327;p13"/>
          <p:cNvSpPr txBox="1">
            <a:spLocks noGrp="1"/>
          </p:cNvSpPr>
          <p:nvPr>
            <p:ph type="subTitle" idx="15"/>
          </p:nvPr>
        </p:nvSpPr>
        <p:spPr>
          <a:xfrm>
            <a:off x="5619613" y="3045050"/>
            <a:ext cx="2598000" cy="46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pic>
        <p:nvPicPr>
          <p:cNvPr id="328" name="Google Shape;328;p13"/>
          <p:cNvPicPr preferRelativeResize="0"/>
          <p:nvPr/>
        </p:nvPicPr>
        <p:blipFill rotWithShape="1">
          <a:blip r:embed="rId2">
            <a:alphaModFix/>
          </a:blip>
          <a:srcRect l="86557" r="2842" b="149"/>
          <a:stretch/>
        </p:blipFill>
        <p:spPr>
          <a:xfrm rot="-5400000">
            <a:off x="4249827" y="268775"/>
            <a:ext cx="647099" cy="91467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" name="Google Shape;329;p13"/>
          <p:cNvGrpSpPr/>
          <p:nvPr/>
        </p:nvGrpSpPr>
        <p:grpSpPr>
          <a:xfrm>
            <a:off x="2913175" y="3707600"/>
            <a:ext cx="2336700" cy="2336700"/>
            <a:chOff x="-3409125" y="2800550"/>
            <a:chExt cx="2336700" cy="2336700"/>
          </a:xfrm>
        </p:grpSpPr>
        <p:sp>
          <p:nvSpPr>
            <p:cNvPr id="330" name="Google Shape;330;p13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13"/>
          <p:cNvGrpSpPr/>
          <p:nvPr/>
        </p:nvGrpSpPr>
        <p:grpSpPr>
          <a:xfrm>
            <a:off x="10" y="4536789"/>
            <a:ext cx="1230148" cy="634671"/>
            <a:chOff x="446775" y="1938400"/>
            <a:chExt cx="1552825" cy="801150"/>
          </a:xfrm>
        </p:grpSpPr>
        <p:sp>
          <p:nvSpPr>
            <p:cNvPr id="333" name="Google Shape;333;p13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4"/>
          <p:cNvSpPr txBox="1">
            <a:spLocks noGrp="1"/>
          </p:cNvSpPr>
          <p:nvPr>
            <p:ph type="title" hasCustomPrompt="1"/>
          </p:nvPr>
        </p:nvSpPr>
        <p:spPr>
          <a:xfrm>
            <a:off x="746800" y="1181700"/>
            <a:ext cx="1106400" cy="1106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54" name="Google Shape;354;p14"/>
          <p:cNvSpPr txBox="1">
            <a:spLocks noGrp="1"/>
          </p:cNvSpPr>
          <p:nvPr>
            <p:ph type="title" idx="2"/>
          </p:nvPr>
        </p:nvSpPr>
        <p:spPr>
          <a:xfrm>
            <a:off x="601000" y="2554275"/>
            <a:ext cx="5738100" cy="9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355" name="Google Shape;355;p14"/>
          <p:cNvSpPr txBox="1">
            <a:spLocks noGrp="1"/>
          </p:cNvSpPr>
          <p:nvPr>
            <p:ph type="subTitle" idx="1"/>
          </p:nvPr>
        </p:nvSpPr>
        <p:spPr>
          <a:xfrm>
            <a:off x="653025" y="3646975"/>
            <a:ext cx="4360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56" name="Google Shape;356;p14"/>
          <p:cNvGrpSpPr/>
          <p:nvPr/>
        </p:nvGrpSpPr>
        <p:grpSpPr>
          <a:xfrm>
            <a:off x="756585" y="4536789"/>
            <a:ext cx="1230148" cy="634671"/>
            <a:chOff x="446775" y="1938400"/>
            <a:chExt cx="1552825" cy="801150"/>
          </a:xfrm>
        </p:grpSpPr>
        <p:sp>
          <p:nvSpPr>
            <p:cNvPr id="357" name="Google Shape;357;p14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4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4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4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4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4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4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4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4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4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4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4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4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4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4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4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14"/>
          <p:cNvGrpSpPr/>
          <p:nvPr/>
        </p:nvGrpSpPr>
        <p:grpSpPr>
          <a:xfrm>
            <a:off x="7156735" y="-27960"/>
            <a:ext cx="1230148" cy="634671"/>
            <a:chOff x="446775" y="1938400"/>
            <a:chExt cx="1552825" cy="801150"/>
          </a:xfrm>
        </p:grpSpPr>
        <p:sp>
          <p:nvSpPr>
            <p:cNvPr id="377" name="Google Shape;377;p14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_1"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0"/>
          <p:cNvSpPr txBox="1">
            <a:spLocks noGrp="1"/>
          </p:cNvSpPr>
          <p:nvPr>
            <p:ph type="title"/>
          </p:nvPr>
        </p:nvSpPr>
        <p:spPr>
          <a:xfrm>
            <a:off x="778525" y="1326200"/>
            <a:ext cx="33024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20"/>
          <p:cNvSpPr txBox="1">
            <a:spLocks noGrp="1"/>
          </p:cNvSpPr>
          <p:nvPr>
            <p:ph type="subTitle" idx="1"/>
          </p:nvPr>
        </p:nvSpPr>
        <p:spPr>
          <a:xfrm>
            <a:off x="778525" y="2556600"/>
            <a:ext cx="33024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8" name="Google Shape;568;p20"/>
          <p:cNvGrpSpPr/>
          <p:nvPr/>
        </p:nvGrpSpPr>
        <p:grpSpPr>
          <a:xfrm>
            <a:off x="6357369" y="496800"/>
            <a:ext cx="1846946" cy="285600"/>
            <a:chOff x="6357369" y="496800"/>
            <a:chExt cx="1846946" cy="285600"/>
          </a:xfrm>
        </p:grpSpPr>
        <p:sp>
          <p:nvSpPr>
            <p:cNvPr id="569" name="Google Shape;569;p20"/>
            <p:cNvSpPr/>
            <p:nvPr/>
          </p:nvSpPr>
          <p:spPr>
            <a:xfrm>
              <a:off x="6357369" y="496800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6877818" y="496800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7398267" y="496800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7918716" y="496800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3" name="Google Shape;573;p20"/>
          <p:cNvPicPr preferRelativeResize="0"/>
          <p:nvPr/>
        </p:nvPicPr>
        <p:blipFill rotWithShape="1">
          <a:blip r:embed="rId2">
            <a:alphaModFix/>
          </a:blip>
          <a:srcRect l="69296" t="9395" r="21303"/>
          <a:stretch/>
        </p:blipFill>
        <p:spPr>
          <a:xfrm>
            <a:off x="1924" y="0"/>
            <a:ext cx="355651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4" name="Google Shape;574;p20"/>
          <p:cNvGrpSpPr/>
          <p:nvPr/>
        </p:nvGrpSpPr>
        <p:grpSpPr>
          <a:xfrm flipH="1">
            <a:off x="1814660" y="4536789"/>
            <a:ext cx="1230148" cy="634671"/>
            <a:chOff x="446775" y="1938400"/>
            <a:chExt cx="1552825" cy="801150"/>
          </a:xfrm>
        </p:grpSpPr>
        <p:sp>
          <p:nvSpPr>
            <p:cNvPr id="575" name="Google Shape;575;p20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_1"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22"/>
          <p:cNvSpPr txBox="1">
            <a:spLocks noGrp="1"/>
          </p:cNvSpPr>
          <p:nvPr>
            <p:ph type="subTitle" idx="1"/>
          </p:nvPr>
        </p:nvSpPr>
        <p:spPr>
          <a:xfrm>
            <a:off x="1213450" y="2343500"/>
            <a:ext cx="32112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643" name="Google Shape;643;p22"/>
          <p:cNvSpPr txBox="1">
            <a:spLocks noGrp="1"/>
          </p:cNvSpPr>
          <p:nvPr>
            <p:ph type="subTitle" idx="2"/>
          </p:nvPr>
        </p:nvSpPr>
        <p:spPr>
          <a:xfrm>
            <a:off x="4719350" y="2343500"/>
            <a:ext cx="32112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 Medium"/>
              <a:buNone/>
              <a:defRPr sz="2400"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644" name="Google Shape;644;p22"/>
          <p:cNvSpPr txBox="1">
            <a:spLocks noGrp="1"/>
          </p:cNvSpPr>
          <p:nvPr>
            <p:ph type="subTitle" idx="3"/>
          </p:nvPr>
        </p:nvSpPr>
        <p:spPr>
          <a:xfrm>
            <a:off x="1213450" y="2735500"/>
            <a:ext cx="32112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22"/>
          <p:cNvSpPr txBox="1">
            <a:spLocks noGrp="1"/>
          </p:cNvSpPr>
          <p:nvPr>
            <p:ph type="subTitle" idx="4"/>
          </p:nvPr>
        </p:nvSpPr>
        <p:spPr>
          <a:xfrm>
            <a:off x="4719350" y="2735500"/>
            <a:ext cx="32112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6" name="Google Shape;646;p22"/>
          <p:cNvPicPr preferRelativeResize="0"/>
          <p:nvPr/>
        </p:nvPicPr>
        <p:blipFill rotWithShape="1">
          <a:blip r:embed="rId2">
            <a:alphaModFix/>
          </a:blip>
          <a:srcRect l="65232" t="9395" r="15917"/>
          <a:stretch/>
        </p:blipFill>
        <p:spPr>
          <a:xfrm>
            <a:off x="1924" y="0"/>
            <a:ext cx="713175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7" name="Google Shape;647;p22"/>
          <p:cNvGrpSpPr/>
          <p:nvPr/>
        </p:nvGrpSpPr>
        <p:grpSpPr>
          <a:xfrm>
            <a:off x="221110" y="-27960"/>
            <a:ext cx="1230148" cy="634671"/>
            <a:chOff x="446775" y="1938400"/>
            <a:chExt cx="1552825" cy="801150"/>
          </a:xfrm>
        </p:grpSpPr>
        <p:sp>
          <p:nvSpPr>
            <p:cNvPr id="648" name="Google Shape;648;p22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" name="Google Shape;667;p22"/>
          <p:cNvGrpSpPr/>
          <p:nvPr/>
        </p:nvGrpSpPr>
        <p:grpSpPr>
          <a:xfrm>
            <a:off x="-771725" y="2375750"/>
            <a:ext cx="2336700" cy="2336700"/>
            <a:chOff x="-3409125" y="2800550"/>
            <a:chExt cx="2336700" cy="2336700"/>
          </a:xfrm>
        </p:grpSpPr>
        <p:sp>
          <p:nvSpPr>
            <p:cNvPr id="668" name="Google Shape;668;p22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0" name="Google Shape;670;p22"/>
          <p:cNvPicPr preferRelativeResize="0"/>
          <p:nvPr/>
        </p:nvPicPr>
        <p:blipFill rotWithShape="1">
          <a:blip r:embed="rId2">
            <a:alphaModFix/>
          </a:blip>
          <a:srcRect l="27169" t="9395" r="53980"/>
          <a:stretch/>
        </p:blipFill>
        <p:spPr>
          <a:xfrm>
            <a:off x="8430826" y="0"/>
            <a:ext cx="713175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1" name="Google Shape;671;p22"/>
          <p:cNvGrpSpPr/>
          <p:nvPr/>
        </p:nvGrpSpPr>
        <p:grpSpPr>
          <a:xfrm>
            <a:off x="7715035" y="4536789"/>
            <a:ext cx="1230148" cy="634671"/>
            <a:chOff x="446775" y="1938400"/>
            <a:chExt cx="1552825" cy="801150"/>
          </a:xfrm>
        </p:grpSpPr>
        <p:sp>
          <p:nvSpPr>
            <p:cNvPr id="672" name="Google Shape;672;p22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2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2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2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2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2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2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22"/>
          <p:cNvGrpSpPr/>
          <p:nvPr/>
        </p:nvGrpSpPr>
        <p:grpSpPr>
          <a:xfrm>
            <a:off x="7647425" y="431050"/>
            <a:ext cx="2336700" cy="2336700"/>
            <a:chOff x="-3409125" y="2800550"/>
            <a:chExt cx="2336700" cy="2336700"/>
          </a:xfrm>
        </p:grpSpPr>
        <p:sp>
          <p:nvSpPr>
            <p:cNvPr id="692" name="Google Shape;692;p22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2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24"/>
          <p:cNvSpPr txBox="1">
            <a:spLocks noGrp="1"/>
          </p:cNvSpPr>
          <p:nvPr>
            <p:ph type="subTitle" idx="1"/>
          </p:nvPr>
        </p:nvSpPr>
        <p:spPr>
          <a:xfrm>
            <a:off x="720000" y="2864738"/>
            <a:ext cx="23364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23" name="Google Shape;723;p24"/>
          <p:cNvSpPr txBox="1">
            <a:spLocks noGrp="1"/>
          </p:cNvSpPr>
          <p:nvPr>
            <p:ph type="subTitle" idx="2"/>
          </p:nvPr>
        </p:nvSpPr>
        <p:spPr>
          <a:xfrm>
            <a:off x="720000" y="3306588"/>
            <a:ext cx="23364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24"/>
          <p:cNvSpPr txBox="1">
            <a:spLocks noGrp="1"/>
          </p:cNvSpPr>
          <p:nvPr>
            <p:ph type="subTitle" idx="3"/>
          </p:nvPr>
        </p:nvSpPr>
        <p:spPr>
          <a:xfrm>
            <a:off x="3403800" y="3306588"/>
            <a:ext cx="23364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24"/>
          <p:cNvSpPr txBox="1">
            <a:spLocks noGrp="1"/>
          </p:cNvSpPr>
          <p:nvPr>
            <p:ph type="subTitle" idx="4"/>
          </p:nvPr>
        </p:nvSpPr>
        <p:spPr>
          <a:xfrm>
            <a:off x="6087600" y="3306588"/>
            <a:ext cx="23364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24"/>
          <p:cNvSpPr txBox="1">
            <a:spLocks noGrp="1"/>
          </p:cNvSpPr>
          <p:nvPr>
            <p:ph type="subTitle" idx="5"/>
          </p:nvPr>
        </p:nvSpPr>
        <p:spPr>
          <a:xfrm>
            <a:off x="3403800" y="2864738"/>
            <a:ext cx="23364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27" name="Google Shape;727;p24"/>
          <p:cNvSpPr txBox="1">
            <a:spLocks noGrp="1"/>
          </p:cNvSpPr>
          <p:nvPr>
            <p:ph type="subTitle" idx="6"/>
          </p:nvPr>
        </p:nvSpPr>
        <p:spPr>
          <a:xfrm>
            <a:off x="6087600" y="2864738"/>
            <a:ext cx="23364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pic>
        <p:nvPicPr>
          <p:cNvPr id="728" name="Google Shape;728;p24"/>
          <p:cNvPicPr preferRelativeResize="0"/>
          <p:nvPr/>
        </p:nvPicPr>
        <p:blipFill rotWithShape="1">
          <a:blip r:embed="rId2">
            <a:alphaModFix/>
          </a:blip>
          <a:srcRect l="52965" r="41204" b="149"/>
          <a:stretch/>
        </p:blipFill>
        <p:spPr>
          <a:xfrm rot="-5400000">
            <a:off x="4395414" y="414362"/>
            <a:ext cx="355924" cy="91467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9" name="Google Shape;729;p24"/>
          <p:cNvGrpSpPr/>
          <p:nvPr/>
        </p:nvGrpSpPr>
        <p:grpSpPr>
          <a:xfrm>
            <a:off x="717551" y="-27960"/>
            <a:ext cx="1230148" cy="634671"/>
            <a:chOff x="446775" y="1938400"/>
            <a:chExt cx="1552825" cy="801150"/>
          </a:xfrm>
        </p:grpSpPr>
        <p:sp>
          <p:nvSpPr>
            <p:cNvPr id="730" name="Google Shape;730;p24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4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4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4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4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4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4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4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4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4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4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4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4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4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4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4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4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4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4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4" name="Google Shape;944;p31"/>
          <p:cNvPicPr preferRelativeResize="0"/>
          <p:nvPr/>
        </p:nvPicPr>
        <p:blipFill rotWithShape="1">
          <a:blip r:embed="rId2">
            <a:alphaModFix/>
          </a:blip>
          <a:srcRect l="53001" t="9395" r="28147"/>
          <a:stretch/>
        </p:blipFill>
        <p:spPr>
          <a:xfrm>
            <a:off x="8430824" y="0"/>
            <a:ext cx="71317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5" name="Google Shape;945;p31"/>
          <p:cNvPicPr preferRelativeResize="0"/>
          <p:nvPr/>
        </p:nvPicPr>
        <p:blipFill rotWithShape="1">
          <a:blip r:embed="rId2">
            <a:alphaModFix/>
          </a:blip>
          <a:srcRect l="24775" t="9395" r="56374"/>
          <a:stretch/>
        </p:blipFill>
        <p:spPr>
          <a:xfrm>
            <a:off x="1" y="0"/>
            <a:ext cx="713175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6" name="Google Shape;946;p31"/>
          <p:cNvGrpSpPr/>
          <p:nvPr/>
        </p:nvGrpSpPr>
        <p:grpSpPr>
          <a:xfrm flipH="1">
            <a:off x="1878488" y="4536789"/>
            <a:ext cx="1230148" cy="634671"/>
            <a:chOff x="446775" y="1938400"/>
            <a:chExt cx="1552825" cy="801150"/>
          </a:xfrm>
        </p:grpSpPr>
        <p:sp>
          <p:nvSpPr>
            <p:cNvPr id="947" name="Google Shape;947;p31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1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1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1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1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1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1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1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1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31"/>
          <p:cNvGrpSpPr/>
          <p:nvPr/>
        </p:nvGrpSpPr>
        <p:grpSpPr>
          <a:xfrm flipH="1">
            <a:off x="6035010" y="4536789"/>
            <a:ext cx="1230148" cy="634671"/>
            <a:chOff x="446775" y="1938400"/>
            <a:chExt cx="1552825" cy="801150"/>
          </a:xfrm>
        </p:grpSpPr>
        <p:sp>
          <p:nvSpPr>
            <p:cNvPr id="967" name="Google Shape;967;p31"/>
            <p:cNvSpPr/>
            <p:nvPr/>
          </p:nvSpPr>
          <p:spPr>
            <a:xfrm>
              <a:off x="446775" y="1938400"/>
              <a:ext cx="68225" cy="66825"/>
            </a:xfrm>
            <a:custGeom>
              <a:avLst/>
              <a:gdLst/>
              <a:ahLst/>
              <a:cxnLst/>
              <a:rect l="l" t="t" r="r" b="b"/>
              <a:pathLst>
                <a:path w="2729" h="2673" extrusionOk="0">
                  <a:moveTo>
                    <a:pt x="2145" y="0"/>
                  </a:moveTo>
                  <a:lnTo>
                    <a:pt x="1" y="2101"/>
                  </a:lnTo>
                  <a:lnTo>
                    <a:pt x="1" y="2672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>
              <a:off x="446775" y="1938400"/>
              <a:ext cx="192475" cy="188625"/>
            </a:xfrm>
            <a:custGeom>
              <a:avLst/>
              <a:gdLst/>
              <a:ahLst/>
              <a:cxnLst/>
              <a:rect l="l" t="t" r="r" b="b"/>
              <a:pathLst>
                <a:path w="7699" h="7545" extrusionOk="0">
                  <a:moveTo>
                    <a:pt x="7116" y="0"/>
                  </a:moveTo>
                  <a:lnTo>
                    <a:pt x="1" y="6961"/>
                  </a:lnTo>
                  <a:lnTo>
                    <a:pt x="1" y="7544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>
              <a:off x="446775" y="1938400"/>
              <a:ext cx="316750" cy="310125"/>
            </a:xfrm>
            <a:custGeom>
              <a:avLst/>
              <a:gdLst/>
              <a:ahLst/>
              <a:cxnLst/>
              <a:rect l="l" t="t" r="r" b="b"/>
              <a:pathLst>
                <a:path w="12670" h="12405" extrusionOk="0">
                  <a:moveTo>
                    <a:pt x="12087" y="0"/>
                  </a:moveTo>
                  <a:lnTo>
                    <a:pt x="1" y="11822"/>
                  </a:lnTo>
                  <a:lnTo>
                    <a:pt x="1" y="12405"/>
                  </a:lnTo>
                  <a:lnTo>
                    <a:pt x="1267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>
              <a:off x="446775" y="1938400"/>
              <a:ext cx="441025" cy="431650"/>
            </a:xfrm>
            <a:custGeom>
              <a:avLst/>
              <a:gdLst/>
              <a:ahLst/>
              <a:cxnLst/>
              <a:rect l="l" t="t" r="r" b="b"/>
              <a:pathLst>
                <a:path w="17641" h="17266" extrusionOk="0">
                  <a:moveTo>
                    <a:pt x="17046" y="0"/>
                  </a:moveTo>
                  <a:lnTo>
                    <a:pt x="1" y="16694"/>
                  </a:lnTo>
                  <a:lnTo>
                    <a:pt x="1" y="17266"/>
                  </a:lnTo>
                  <a:lnTo>
                    <a:pt x="1764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>
              <a:off x="446775" y="1938400"/>
              <a:ext cx="565275" cy="553450"/>
            </a:xfrm>
            <a:custGeom>
              <a:avLst/>
              <a:gdLst/>
              <a:ahLst/>
              <a:cxnLst/>
              <a:rect l="l" t="t" r="r" b="b"/>
              <a:pathLst>
                <a:path w="22611" h="22138" extrusionOk="0">
                  <a:moveTo>
                    <a:pt x="22017" y="0"/>
                  </a:moveTo>
                  <a:lnTo>
                    <a:pt x="1" y="21555"/>
                  </a:lnTo>
                  <a:lnTo>
                    <a:pt x="1" y="22137"/>
                  </a:lnTo>
                  <a:lnTo>
                    <a:pt x="226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>
              <a:off x="446775" y="1938400"/>
              <a:ext cx="689550" cy="674975"/>
            </a:xfrm>
            <a:custGeom>
              <a:avLst/>
              <a:gdLst/>
              <a:ahLst/>
              <a:cxnLst/>
              <a:rect l="l" t="t" r="r" b="b"/>
              <a:pathLst>
                <a:path w="27582" h="26999" extrusionOk="0">
                  <a:moveTo>
                    <a:pt x="26988" y="0"/>
                  </a:moveTo>
                  <a:lnTo>
                    <a:pt x="1" y="26426"/>
                  </a:lnTo>
                  <a:lnTo>
                    <a:pt x="1" y="26998"/>
                  </a:lnTo>
                  <a:lnTo>
                    <a:pt x="2758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>
              <a:off x="446775" y="1938400"/>
              <a:ext cx="813825" cy="796475"/>
            </a:xfrm>
            <a:custGeom>
              <a:avLst/>
              <a:gdLst/>
              <a:ahLst/>
              <a:cxnLst/>
              <a:rect l="l" t="t" r="r" b="b"/>
              <a:pathLst>
                <a:path w="32553" h="31859" extrusionOk="0">
                  <a:moveTo>
                    <a:pt x="31959" y="0"/>
                  </a:moveTo>
                  <a:lnTo>
                    <a:pt x="1" y="31287"/>
                  </a:lnTo>
                  <a:lnTo>
                    <a:pt x="1" y="31859"/>
                  </a:lnTo>
                  <a:lnTo>
                    <a:pt x="3255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>
              <a:off x="551800" y="1938400"/>
              <a:ext cx="832800" cy="801150"/>
            </a:xfrm>
            <a:custGeom>
              <a:avLst/>
              <a:gdLst/>
              <a:ahLst/>
              <a:cxnLst/>
              <a:rect l="l" t="t" r="r" b="b"/>
              <a:pathLst>
                <a:path w="3331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84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1"/>
            <p:cNvSpPr/>
            <p:nvPr/>
          </p:nvSpPr>
          <p:spPr>
            <a:xfrm>
              <a:off x="676075" y="1938400"/>
              <a:ext cx="832775" cy="801150"/>
            </a:xfrm>
            <a:custGeom>
              <a:avLst/>
              <a:gdLst/>
              <a:ahLst/>
              <a:cxnLst/>
              <a:rect l="l" t="t" r="r" b="b"/>
              <a:pathLst>
                <a:path w="33311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31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1"/>
            <p:cNvSpPr/>
            <p:nvPr/>
          </p:nvSpPr>
          <p:spPr>
            <a:xfrm>
              <a:off x="800075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1"/>
            <p:cNvSpPr/>
            <p:nvPr/>
          </p:nvSpPr>
          <p:spPr>
            <a:xfrm>
              <a:off x="924325" y="1938400"/>
              <a:ext cx="833075" cy="801150"/>
            </a:xfrm>
            <a:custGeom>
              <a:avLst/>
              <a:gdLst/>
              <a:ahLst/>
              <a:cxnLst/>
              <a:rect l="l" t="t" r="r" b="b"/>
              <a:pathLst>
                <a:path w="33323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5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1"/>
            <p:cNvSpPr/>
            <p:nvPr/>
          </p:nvSpPr>
          <p:spPr>
            <a:xfrm>
              <a:off x="1172875" y="1938400"/>
              <a:ext cx="826725" cy="801150"/>
            </a:xfrm>
            <a:custGeom>
              <a:avLst/>
              <a:gdLst/>
              <a:ahLst/>
              <a:cxnLst/>
              <a:rect l="l" t="t" r="r" b="b"/>
              <a:pathLst>
                <a:path w="33069" h="32046" extrusionOk="0">
                  <a:moveTo>
                    <a:pt x="32728" y="0"/>
                  </a:moveTo>
                  <a:lnTo>
                    <a:pt x="0" y="32046"/>
                  </a:lnTo>
                  <a:lnTo>
                    <a:pt x="583" y="32046"/>
                  </a:lnTo>
                  <a:lnTo>
                    <a:pt x="33069" y="242"/>
                  </a:lnTo>
                  <a:lnTo>
                    <a:pt x="33069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1"/>
            <p:cNvSpPr/>
            <p:nvPr/>
          </p:nvSpPr>
          <p:spPr>
            <a:xfrm>
              <a:off x="1297150" y="2051650"/>
              <a:ext cx="702450" cy="687900"/>
            </a:xfrm>
            <a:custGeom>
              <a:avLst/>
              <a:gdLst/>
              <a:ahLst/>
              <a:cxnLst/>
              <a:rect l="l" t="t" r="r" b="b"/>
              <a:pathLst>
                <a:path w="28098" h="27516" extrusionOk="0">
                  <a:moveTo>
                    <a:pt x="28098" y="1"/>
                  </a:moveTo>
                  <a:lnTo>
                    <a:pt x="0" y="27516"/>
                  </a:lnTo>
                  <a:lnTo>
                    <a:pt x="583" y="27516"/>
                  </a:lnTo>
                  <a:lnTo>
                    <a:pt x="28098" y="573"/>
                  </a:lnTo>
                  <a:lnTo>
                    <a:pt x="2809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1"/>
            <p:cNvSpPr/>
            <p:nvPr/>
          </p:nvSpPr>
          <p:spPr>
            <a:xfrm>
              <a:off x="1669675" y="2416500"/>
              <a:ext cx="329925" cy="323050"/>
            </a:xfrm>
            <a:custGeom>
              <a:avLst/>
              <a:gdLst/>
              <a:ahLst/>
              <a:cxnLst/>
              <a:rect l="l" t="t" r="r" b="b"/>
              <a:pathLst>
                <a:path w="13197" h="12922" extrusionOk="0">
                  <a:moveTo>
                    <a:pt x="13197" y="0"/>
                  </a:moveTo>
                  <a:lnTo>
                    <a:pt x="0" y="12922"/>
                  </a:lnTo>
                  <a:lnTo>
                    <a:pt x="594" y="12922"/>
                  </a:lnTo>
                  <a:lnTo>
                    <a:pt x="13197" y="572"/>
                  </a:lnTo>
                  <a:lnTo>
                    <a:pt x="1319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1"/>
            <p:cNvSpPr/>
            <p:nvPr/>
          </p:nvSpPr>
          <p:spPr>
            <a:xfrm>
              <a:off x="1048600" y="1938400"/>
              <a:ext cx="833050" cy="801150"/>
            </a:xfrm>
            <a:custGeom>
              <a:avLst/>
              <a:gdLst/>
              <a:ahLst/>
              <a:cxnLst/>
              <a:rect l="l" t="t" r="r" b="b"/>
              <a:pathLst>
                <a:path w="33322" h="32046" extrusionOk="0">
                  <a:moveTo>
                    <a:pt x="32728" y="0"/>
                  </a:moveTo>
                  <a:lnTo>
                    <a:pt x="1" y="32046"/>
                  </a:lnTo>
                  <a:lnTo>
                    <a:pt x="594" y="32046"/>
                  </a:lnTo>
                  <a:lnTo>
                    <a:pt x="33322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1"/>
            <p:cNvSpPr/>
            <p:nvPr/>
          </p:nvSpPr>
          <p:spPr>
            <a:xfrm>
              <a:off x="1421400" y="2173175"/>
              <a:ext cx="578200" cy="566375"/>
            </a:xfrm>
            <a:custGeom>
              <a:avLst/>
              <a:gdLst/>
              <a:ahLst/>
              <a:cxnLst/>
              <a:rect l="l" t="t" r="r" b="b"/>
              <a:pathLst>
                <a:path w="23128" h="22655" extrusionOk="0">
                  <a:moveTo>
                    <a:pt x="23128" y="1"/>
                  </a:moveTo>
                  <a:lnTo>
                    <a:pt x="1" y="22655"/>
                  </a:lnTo>
                  <a:lnTo>
                    <a:pt x="584" y="22655"/>
                  </a:lnTo>
                  <a:lnTo>
                    <a:pt x="23128" y="584"/>
                  </a:lnTo>
                  <a:lnTo>
                    <a:pt x="23128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1"/>
            <p:cNvSpPr/>
            <p:nvPr/>
          </p:nvSpPr>
          <p:spPr>
            <a:xfrm>
              <a:off x="1545400" y="2294700"/>
              <a:ext cx="454200" cy="444850"/>
            </a:xfrm>
            <a:custGeom>
              <a:avLst/>
              <a:gdLst/>
              <a:ahLst/>
              <a:cxnLst/>
              <a:rect l="l" t="t" r="r" b="b"/>
              <a:pathLst>
                <a:path w="18168" h="17794" extrusionOk="0">
                  <a:moveTo>
                    <a:pt x="18168" y="0"/>
                  </a:moveTo>
                  <a:lnTo>
                    <a:pt x="0" y="17794"/>
                  </a:lnTo>
                  <a:lnTo>
                    <a:pt x="594" y="17794"/>
                  </a:lnTo>
                  <a:lnTo>
                    <a:pt x="18168" y="583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1"/>
            <p:cNvSpPr/>
            <p:nvPr/>
          </p:nvSpPr>
          <p:spPr>
            <a:xfrm>
              <a:off x="1793925" y="2538000"/>
              <a:ext cx="205675" cy="201550"/>
            </a:xfrm>
            <a:custGeom>
              <a:avLst/>
              <a:gdLst/>
              <a:ahLst/>
              <a:cxnLst/>
              <a:rect l="l" t="t" r="r" b="b"/>
              <a:pathLst>
                <a:path w="8227" h="8062" extrusionOk="0">
                  <a:moveTo>
                    <a:pt x="8227" y="1"/>
                  </a:moveTo>
                  <a:lnTo>
                    <a:pt x="1" y="8062"/>
                  </a:lnTo>
                  <a:lnTo>
                    <a:pt x="595" y="8062"/>
                  </a:lnTo>
                  <a:lnTo>
                    <a:pt x="8227" y="584"/>
                  </a:lnTo>
                  <a:lnTo>
                    <a:pt x="8227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1"/>
            <p:cNvSpPr/>
            <p:nvPr/>
          </p:nvSpPr>
          <p:spPr>
            <a:xfrm>
              <a:off x="1918200" y="2659800"/>
              <a:ext cx="81400" cy="79750"/>
            </a:xfrm>
            <a:custGeom>
              <a:avLst/>
              <a:gdLst/>
              <a:ahLst/>
              <a:cxnLst/>
              <a:rect l="l" t="t" r="r" b="b"/>
              <a:pathLst>
                <a:path w="3256" h="3190" extrusionOk="0">
                  <a:moveTo>
                    <a:pt x="3256" y="1"/>
                  </a:moveTo>
                  <a:lnTo>
                    <a:pt x="1" y="3190"/>
                  </a:lnTo>
                  <a:lnTo>
                    <a:pt x="594" y="3190"/>
                  </a:lnTo>
                  <a:lnTo>
                    <a:pt x="3256" y="572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31"/>
          <p:cNvGrpSpPr/>
          <p:nvPr/>
        </p:nvGrpSpPr>
        <p:grpSpPr>
          <a:xfrm>
            <a:off x="7619063" y="960725"/>
            <a:ext cx="2336700" cy="2336700"/>
            <a:chOff x="-3409125" y="2800550"/>
            <a:chExt cx="2336700" cy="2336700"/>
          </a:xfrm>
        </p:grpSpPr>
        <p:sp>
          <p:nvSpPr>
            <p:cNvPr id="987" name="Google Shape;987;p31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1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31"/>
          <p:cNvGrpSpPr/>
          <p:nvPr/>
        </p:nvGrpSpPr>
        <p:grpSpPr>
          <a:xfrm>
            <a:off x="-822462" y="3685775"/>
            <a:ext cx="2336700" cy="2336700"/>
            <a:chOff x="-3409125" y="2800550"/>
            <a:chExt cx="2336700" cy="2336700"/>
          </a:xfrm>
        </p:grpSpPr>
        <p:sp>
          <p:nvSpPr>
            <p:cNvPr id="990" name="Google Shape;990;p31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1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2" name="Google Shape;992;p31"/>
          <p:cNvSpPr txBox="1">
            <a:spLocks noGrp="1"/>
          </p:cNvSpPr>
          <p:nvPr>
            <p:ph type="ctrTitle"/>
          </p:nvPr>
        </p:nvSpPr>
        <p:spPr>
          <a:xfrm>
            <a:off x="2569200" y="739475"/>
            <a:ext cx="40056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993" name="Google Shape;993;p31"/>
          <p:cNvSpPr txBox="1">
            <a:spLocks noGrp="1"/>
          </p:cNvSpPr>
          <p:nvPr>
            <p:ph type="subTitle" idx="1"/>
          </p:nvPr>
        </p:nvSpPr>
        <p:spPr>
          <a:xfrm>
            <a:off x="2569200" y="2577250"/>
            <a:ext cx="40056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 SemiBold"/>
              <a:buNone/>
              <a:defRPr sz="16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 SemiBold"/>
              <a:buNone/>
              <a:defRPr sz="16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 SemiBold"/>
              <a:buNone/>
              <a:defRPr sz="16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 SemiBold"/>
              <a:buNone/>
              <a:defRPr sz="16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 SemiBold"/>
              <a:buNone/>
              <a:defRPr sz="16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 SemiBold"/>
              <a:buNone/>
              <a:defRPr sz="16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 SemiBold"/>
              <a:buNone/>
              <a:defRPr sz="16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 SemiBold"/>
              <a:buNone/>
              <a:defRPr sz="16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 SemiBold"/>
              <a:buNone/>
              <a:defRPr sz="16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994" name="Google Shape;994;p31"/>
          <p:cNvSpPr txBox="1"/>
          <p:nvPr/>
        </p:nvSpPr>
        <p:spPr>
          <a:xfrm>
            <a:off x="2569200" y="3469188"/>
            <a:ext cx="400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CREDITS:</a:t>
            </a:r>
            <a:r>
              <a:rPr lang="en" sz="11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 This presentation template was created by </a:t>
            </a:r>
            <a:r>
              <a:rPr lang="en" sz="1100" b="1">
                <a:solidFill>
                  <a:schemeClr val="hlink"/>
                </a:solidFill>
                <a:uFill>
                  <a:noFill/>
                </a:uFill>
                <a:latin typeface="Titillium Web"/>
                <a:ea typeface="Titillium Web"/>
                <a:cs typeface="Titillium Web"/>
                <a:sym typeface="Titillium Web"/>
                <a:hlinkClick r:id="rId3"/>
              </a:rPr>
              <a:t>Slidesgo</a:t>
            </a:r>
            <a:r>
              <a:rPr lang="en" sz="11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, </a:t>
            </a:r>
            <a:r>
              <a:rPr lang="en" sz="11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Titillium Web"/>
                <a:ea typeface="Titillium Web"/>
                <a:cs typeface="Titillium Web"/>
                <a:sym typeface="Titillium Web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n" sz="11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Titillium Web"/>
                <a:ea typeface="Titillium Web"/>
                <a:cs typeface="Titillium Web"/>
                <a:sym typeface="Titillium Web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highlight>
                <a:srgbClr val="DFDEFC"/>
              </a:highlight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95" name="Google Shape;995;p31"/>
          <p:cNvSpPr txBox="1">
            <a:spLocks noGrp="1"/>
          </p:cNvSpPr>
          <p:nvPr>
            <p:ph type="subTitle" idx="2"/>
          </p:nvPr>
        </p:nvSpPr>
        <p:spPr>
          <a:xfrm>
            <a:off x="2569200" y="3954977"/>
            <a:ext cx="4005600" cy="3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tillium Web SemiBold"/>
              <a:buNone/>
              <a:defRPr sz="11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tillium Web SemiBold"/>
              <a:buNone/>
              <a:defRPr sz="11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tillium Web SemiBold"/>
              <a:buNone/>
              <a:defRPr sz="11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tillium Web SemiBold"/>
              <a:buNone/>
              <a:defRPr sz="11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tillium Web SemiBold"/>
              <a:buNone/>
              <a:defRPr sz="11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tillium Web SemiBold"/>
              <a:buNone/>
              <a:defRPr sz="11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tillium Web SemiBold"/>
              <a:buNone/>
              <a:defRPr sz="11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tillium Web SemiBold"/>
              <a:buNone/>
              <a:defRPr sz="11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tillium Web SemiBold"/>
              <a:buNone/>
              <a:defRPr sz="11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6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●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○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■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●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○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■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●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○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■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0" r:id="rId5"/>
    <p:sldLayoutId id="2147483666" r:id="rId6"/>
    <p:sldLayoutId id="2147483668" r:id="rId7"/>
    <p:sldLayoutId id="2147483670" r:id="rId8"/>
    <p:sldLayoutId id="2147483677" r:id="rId9"/>
    <p:sldLayoutId id="2147483678" r:id="rId10"/>
    <p:sldLayoutId id="214748367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37"/>
          <p:cNvSpPr txBox="1">
            <a:spLocks noGrp="1"/>
          </p:cNvSpPr>
          <p:nvPr>
            <p:ph type="ctrTitle"/>
          </p:nvPr>
        </p:nvSpPr>
        <p:spPr>
          <a:xfrm>
            <a:off x="715100" y="1043800"/>
            <a:ext cx="4845462" cy="25556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/>
              <a:t>HỆ THỐNG</a:t>
            </a:r>
            <a:br>
              <a:rPr lang="en-US" sz="5400" b="1"/>
            </a:br>
            <a:r>
              <a:rPr lang="en-US" sz="5400" b="1"/>
              <a:t>BÃI GIỮ XE</a:t>
            </a:r>
            <a:br>
              <a:rPr lang="en-US" sz="5400" b="1"/>
            </a:br>
            <a:r>
              <a:rPr lang="en-US" sz="5400" b="1"/>
              <a:t>THÔNG MINH</a:t>
            </a:r>
            <a:endParaRPr lang="en-US" sz="6000" b="1"/>
          </a:p>
        </p:txBody>
      </p:sp>
      <p:sp>
        <p:nvSpPr>
          <p:cNvPr id="1083" name="Google Shape;1083;p37"/>
          <p:cNvSpPr txBox="1">
            <a:spLocks noGrp="1"/>
          </p:cNvSpPr>
          <p:nvPr>
            <p:ph type="subTitle" idx="1"/>
          </p:nvPr>
        </p:nvSpPr>
        <p:spPr>
          <a:xfrm>
            <a:off x="715100" y="3611318"/>
            <a:ext cx="42018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DỰA VÀO NHẬN DIỆN BIỂN SỐ XE</a:t>
            </a:r>
            <a:endParaRPr lang="vi-VN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  <a:sym typeface="Titillium Web"/>
            </a:endParaRPr>
          </a:p>
        </p:txBody>
      </p:sp>
      <p:grpSp>
        <p:nvGrpSpPr>
          <p:cNvPr id="1084" name="Google Shape;1084;p37"/>
          <p:cNvGrpSpPr/>
          <p:nvPr/>
        </p:nvGrpSpPr>
        <p:grpSpPr>
          <a:xfrm>
            <a:off x="600075" y="4481562"/>
            <a:ext cx="1353657" cy="501900"/>
            <a:chOff x="3484338" y="2895650"/>
            <a:chExt cx="1338613" cy="501900"/>
          </a:xfrm>
        </p:grpSpPr>
        <p:sp>
          <p:nvSpPr>
            <p:cNvPr id="1085" name="Google Shape;1085;p37"/>
            <p:cNvSpPr/>
            <p:nvPr/>
          </p:nvSpPr>
          <p:spPr>
            <a:xfrm>
              <a:off x="3484338" y="28956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4321050" y="28956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37"/>
          <p:cNvGrpSpPr/>
          <p:nvPr/>
        </p:nvGrpSpPr>
        <p:grpSpPr>
          <a:xfrm>
            <a:off x="5065405" y="396814"/>
            <a:ext cx="3849156" cy="3702884"/>
            <a:chOff x="5129698" y="396814"/>
            <a:chExt cx="3849156" cy="3702884"/>
          </a:xfrm>
        </p:grpSpPr>
        <p:pic>
          <p:nvPicPr>
            <p:cNvPr id="1088" name="Google Shape;1088;p37"/>
            <p:cNvPicPr preferRelativeResize="0"/>
            <p:nvPr/>
          </p:nvPicPr>
          <p:blipFill rotWithShape="1">
            <a:blip r:embed="rId3">
              <a:alphaModFix/>
            </a:blip>
            <a:srcRect b="33351"/>
            <a:stretch/>
          </p:blipFill>
          <p:spPr>
            <a:xfrm>
              <a:off x="5129698" y="1043800"/>
              <a:ext cx="3055948" cy="3055898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89" name="Google Shape;1089;p37"/>
            <p:cNvGrpSpPr/>
            <p:nvPr/>
          </p:nvGrpSpPr>
          <p:grpSpPr>
            <a:xfrm>
              <a:off x="7006212" y="396814"/>
              <a:ext cx="1972642" cy="1972642"/>
              <a:chOff x="-3427312" y="2818737"/>
              <a:chExt cx="2336700" cy="2336700"/>
            </a:xfrm>
          </p:grpSpPr>
          <p:sp>
            <p:nvSpPr>
              <p:cNvPr id="1090" name="Google Shape;1090;p37"/>
              <p:cNvSpPr/>
              <p:nvPr/>
            </p:nvSpPr>
            <p:spPr>
              <a:xfrm>
                <a:off x="-3427312" y="2818737"/>
                <a:ext cx="2336700" cy="2336700"/>
              </a:xfrm>
              <a:prstGeom prst="ellipse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-3086737" y="3159312"/>
                <a:ext cx="1655400" cy="1655400"/>
              </a:xfrm>
              <a:prstGeom prst="ellipse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1173;p42">
            <a:extLst>
              <a:ext uri="{FF2B5EF4-FFF2-40B4-BE49-F238E27FC236}">
                <a16:creationId xmlns:a16="http://schemas.microsoft.com/office/drawing/2014/main" id="{B00AFABD-41CA-F52E-DA66-2B04F5A41EAC}"/>
              </a:ext>
            </a:extLst>
          </p:cNvPr>
          <p:cNvSpPr/>
          <p:nvPr/>
        </p:nvSpPr>
        <p:spPr>
          <a:xfrm>
            <a:off x="6986535" y="3632750"/>
            <a:ext cx="987609" cy="31209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;600"/>
              </a:rPr>
              <a:t>TK25</a:t>
            </a:r>
          </a:p>
        </p:txBody>
      </p:sp>
      <p:sp>
        <p:nvSpPr>
          <p:cNvPr id="3" name="Google Shape;1211;p44">
            <a:extLst>
              <a:ext uri="{FF2B5EF4-FFF2-40B4-BE49-F238E27FC236}">
                <a16:creationId xmlns:a16="http://schemas.microsoft.com/office/drawing/2014/main" id="{43710793-A66C-FAEF-0CA6-F2A56D4D9269}"/>
              </a:ext>
            </a:extLst>
          </p:cNvPr>
          <p:cNvSpPr txBox="1">
            <a:spLocks/>
          </p:cNvSpPr>
          <p:nvPr/>
        </p:nvSpPr>
        <p:spPr>
          <a:xfrm>
            <a:off x="3128963" y="4246418"/>
            <a:ext cx="4000151" cy="897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err="1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Người</a:t>
            </a:r>
            <a:r>
              <a:rPr lang="en-US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thực</a:t>
            </a:r>
            <a:r>
              <a:rPr lang="en-US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hiện</a:t>
            </a:r>
            <a:r>
              <a:rPr lang="en-US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:	Tô Quang Huấn</a:t>
            </a:r>
          </a:p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		</a:t>
            </a:r>
            <a:r>
              <a:rPr lang="en-US" err="1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Trương</a:t>
            </a:r>
            <a:r>
              <a:rPr lang="en-US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Bảo</a:t>
            </a:r>
            <a:r>
              <a:rPr lang="en-US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75000"/>
                  </a:schemeClr>
                </a:solidFill>
                <a:latin typeface="Montserrat" panose="00000500000000000000" pitchFamily="2" charset="0"/>
              </a:rPr>
              <a:t>Nguyên</a:t>
            </a:r>
            <a:endParaRPr lang="en-US">
              <a:solidFill>
                <a:schemeClr val="tx1">
                  <a:lumMod val="75000"/>
                </a:schemeClr>
              </a:solidFill>
              <a:latin typeface="Montserrat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452559" y="1421838"/>
            <a:ext cx="33024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SƠ ĐỒ</a:t>
            </a:r>
            <a:br>
              <a:rPr lang="en"/>
            </a:br>
            <a:r>
              <a:rPr lang="en"/>
              <a:t>THIẾT BỊ</a:t>
            </a: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EDBBAD8-63E1-7707-EC9A-63F296204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432" y="310223"/>
            <a:ext cx="5077781" cy="423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3357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452556" y="1421838"/>
            <a:ext cx="33024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SƠ ĐỒ</a:t>
            </a:r>
            <a:br>
              <a:rPr lang="en"/>
            </a:br>
            <a:r>
              <a:rPr lang="en"/>
              <a:t>HOẠT ĐỘNG</a:t>
            </a:r>
            <a:endParaRPr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4A11FA5-3DFE-D5F9-F6B0-52D010381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250" y="119749"/>
            <a:ext cx="3256856" cy="468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690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452560" y="100244"/>
            <a:ext cx="451949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SƠ ĐỒ</a:t>
            </a:r>
            <a:br>
              <a:rPr lang="en"/>
            </a:br>
            <a:r>
              <a:rPr lang="en-US"/>
              <a:t>TRÍCH XUẤT BIỂN SỐ</a:t>
            </a:r>
            <a:endParaRPr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0B0075B-C776-B718-5DBD-98929ED91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08" y="2065980"/>
            <a:ext cx="7677184" cy="89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34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516853" y="185969"/>
            <a:ext cx="592681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CẤU TRÚC GÓI TIN JSON</a:t>
            </a:r>
            <a:endParaRPr/>
          </a:p>
        </p:txBody>
      </p:sp>
      <p:graphicFrame>
        <p:nvGraphicFramePr>
          <p:cNvPr id="2" name="Bảng 1">
            <a:extLst>
              <a:ext uri="{FF2B5EF4-FFF2-40B4-BE49-F238E27FC236}">
                <a16:creationId xmlns:a16="http://schemas.microsoft.com/office/drawing/2014/main" id="{9A2C7E5B-6ADF-18B0-0074-5115480B48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641563"/>
              </p:ext>
            </p:extLst>
          </p:nvPr>
        </p:nvGraphicFramePr>
        <p:xfrm>
          <a:off x="714375" y="1216964"/>
          <a:ext cx="7912772" cy="558864"/>
        </p:xfrm>
        <a:graphic>
          <a:graphicData uri="http://schemas.openxmlformats.org/drawingml/2006/table">
            <a:tbl>
              <a:tblPr firstRow="1" firstCol="1" bandRow="1">
                <a:tableStyleId>{DD67A643-F590-4EE3-847A-01DA7275BAA9}</a:tableStyleId>
              </a:tblPr>
              <a:tblGrid>
                <a:gridCol w="3236119">
                  <a:extLst>
                    <a:ext uri="{9D8B030D-6E8A-4147-A177-3AD203B41FA5}">
                      <a16:colId xmlns:a16="http://schemas.microsoft.com/office/drawing/2014/main" val="1669188529"/>
                    </a:ext>
                  </a:extLst>
                </a:gridCol>
                <a:gridCol w="1793081">
                  <a:extLst>
                    <a:ext uri="{9D8B030D-6E8A-4147-A177-3AD203B41FA5}">
                      <a16:colId xmlns:a16="http://schemas.microsoft.com/office/drawing/2014/main" val="450123308"/>
                    </a:ext>
                  </a:extLst>
                </a:gridCol>
                <a:gridCol w="2883572">
                  <a:extLst>
                    <a:ext uri="{9D8B030D-6E8A-4147-A177-3AD203B41FA5}">
                      <a16:colId xmlns:a16="http://schemas.microsoft.com/office/drawing/2014/main" val="3447832982"/>
                    </a:ext>
                  </a:extLst>
                </a:gridCol>
              </a:tblGrid>
              <a:tr h="45466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Montserrat" panose="00000500000000000000" pitchFamily="2" charset="0"/>
                        </a:rPr>
                        <a:t>Time</a:t>
                      </a:r>
                    </a:p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Montserrat" panose="00000500000000000000" pitchFamily="2" charset="0"/>
                        </a:rPr>
                        <a:t> (20 bytes)</a:t>
                      </a:r>
                      <a:endParaRPr lang="en-US" sz="13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err="1">
                          <a:effectLst/>
                          <a:latin typeface="Montserrat" panose="00000500000000000000" pitchFamily="2" charset="0"/>
                        </a:rPr>
                        <a:t>DeviceID</a:t>
                      </a:r>
                      <a:r>
                        <a:rPr lang="en-US" sz="1300">
                          <a:effectLst/>
                          <a:latin typeface="Montserrat" panose="00000500000000000000" pitchFamily="2" charset="0"/>
                        </a:rPr>
                        <a:t> </a:t>
                      </a:r>
                    </a:p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Montserrat" panose="00000500000000000000" pitchFamily="2" charset="0"/>
                        </a:rPr>
                        <a:t>(4 bytes)</a:t>
                      </a:r>
                      <a:endParaRPr lang="en-US" sz="13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Montserrat" panose="00000500000000000000" pitchFamily="2" charset="0"/>
                        </a:rPr>
                        <a:t>BSX HEX String</a:t>
                      </a:r>
                    </a:p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Montserrat" panose="00000500000000000000" pitchFamily="2" charset="0"/>
                        </a:rPr>
                        <a:t>(9 bytes)</a:t>
                      </a:r>
                      <a:endParaRPr lang="en-US" sz="13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92774229"/>
                  </a:ext>
                </a:extLst>
              </a:tr>
            </a:tbl>
          </a:graphicData>
        </a:graphic>
      </p:graphicFrame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5DD5471A-5CF6-2205-FC1B-D206431A8B31}"/>
              </a:ext>
            </a:extLst>
          </p:cNvPr>
          <p:cNvSpPr txBox="1"/>
          <p:nvPr/>
        </p:nvSpPr>
        <p:spPr>
          <a:xfrm>
            <a:off x="1299028" y="2080576"/>
            <a:ext cx="6545942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{</a:t>
            </a:r>
          </a:p>
          <a:p>
            <a:pPr marL="91440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	"time": "05/10/2022, 10:31:15", </a:t>
            </a:r>
          </a:p>
          <a:p>
            <a:pPr marL="91440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latin typeface="Montserrat" panose="00000500000000000000" pitchFamily="2" charset="0"/>
                <a:ea typeface="Times New Roman" panose="02020603050405020304" pitchFamily="18" charset="0"/>
              </a:rPr>
              <a:t>	</a:t>
            </a:r>
            <a:r>
              <a:rPr lang="en-US" sz="1500"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"</a:t>
            </a:r>
            <a:r>
              <a:rPr lang="en-US" sz="1500" err="1"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deviceID</a:t>
            </a:r>
            <a:r>
              <a:rPr lang="en-US" sz="1500"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": “0001", </a:t>
            </a:r>
          </a:p>
          <a:p>
            <a:pPr marL="914400" marR="0" indent="4572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	"data": “59A12345X"</a:t>
            </a:r>
          </a:p>
          <a:p>
            <a:pPr marL="91440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}</a:t>
            </a:r>
          </a:p>
          <a:p>
            <a:endParaRPr lang="en-US" sz="150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80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42"/>
          <p:cNvSpPr txBox="1">
            <a:spLocks noGrp="1"/>
          </p:cNvSpPr>
          <p:nvPr>
            <p:ph type="title"/>
          </p:nvPr>
        </p:nvSpPr>
        <p:spPr>
          <a:xfrm>
            <a:off x="228600" y="2323125"/>
            <a:ext cx="8629649" cy="9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HIỆN THỰC</a:t>
            </a:r>
            <a:endParaRPr lang="en-US" sz="7200"/>
          </a:p>
        </p:txBody>
      </p:sp>
      <p:sp>
        <p:nvSpPr>
          <p:cNvPr id="1168" name="Google Shape;1168;p42"/>
          <p:cNvSpPr txBox="1">
            <a:spLocks noGrp="1"/>
          </p:cNvSpPr>
          <p:nvPr>
            <p:ph type="title" idx="2"/>
          </p:nvPr>
        </p:nvSpPr>
        <p:spPr>
          <a:xfrm>
            <a:off x="4018800" y="873000"/>
            <a:ext cx="11064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03</a:t>
            </a:r>
            <a:endParaRPr sz="6000"/>
          </a:p>
        </p:txBody>
      </p:sp>
      <p:grpSp>
        <p:nvGrpSpPr>
          <p:cNvPr id="1170" name="Google Shape;1170;p42"/>
          <p:cNvGrpSpPr/>
          <p:nvPr/>
        </p:nvGrpSpPr>
        <p:grpSpPr>
          <a:xfrm>
            <a:off x="2257550" y="1176150"/>
            <a:ext cx="4628900" cy="501900"/>
            <a:chOff x="2257550" y="1172700"/>
            <a:chExt cx="4628900" cy="501900"/>
          </a:xfrm>
        </p:grpSpPr>
        <p:sp>
          <p:nvSpPr>
            <p:cNvPr id="1171" name="Google Shape;1171;p42"/>
            <p:cNvSpPr/>
            <p:nvPr/>
          </p:nvSpPr>
          <p:spPr>
            <a:xfrm>
              <a:off x="6384550" y="117270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2257550" y="117270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3" name="Google Shape;1173;p42"/>
          <p:cNvSpPr/>
          <p:nvPr/>
        </p:nvSpPr>
        <p:spPr>
          <a:xfrm>
            <a:off x="7236619" y="4703592"/>
            <a:ext cx="987609" cy="31209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;600"/>
              </a:rPr>
              <a:t>TK25</a:t>
            </a:r>
          </a:p>
        </p:txBody>
      </p:sp>
    </p:spTree>
    <p:extLst>
      <p:ext uri="{BB962C8B-B14F-4D97-AF65-F5344CB8AC3E}">
        <p14:creationId xmlns:p14="http://schemas.microsoft.com/office/powerpoint/2010/main" val="1233406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402553" y="1561523"/>
            <a:ext cx="2704977" cy="2288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THUẬT TOÁN</a:t>
            </a:r>
            <a:br>
              <a:rPr lang="en"/>
            </a:br>
            <a:r>
              <a:rPr lang="en"/>
              <a:t>NHẬN DIỆN</a:t>
            </a:r>
            <a:br>
              <a:rPr lang="en"/>
            </a:br>
            <a:r>
              <a:rPr lang="en"/>
              <a:t>BIỂN SỐ</a:t>
            </a:r>
            <a:endParaRPr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E9BC42C-9961-BB64-6720-8345162B7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544" y="245401"/>
            <a:ext cx="5562478" cy="4626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085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538283" y="282793"/>
            <a:ext cx="4305179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ĐỊNH VỊ BIỂN SỐ XE</a:t>
            </a:r>
            <a:br>
              <a:rPr lang="en"/>
            </a:br>
            <a:r>
              <a:rPr lang="en" sz="2400"/>
              <a:t>SỬ DỤNG THUẦN OPENCV</a:t>
            </a:r>
            <a:endParaRPr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2945AF2-B7D5-8496-B1CE-5B25B2A3A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607" y="1793358"/>
            <a:ext cx="1809176" cy="2457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4282B49-0683-0CE0-32AB-42AC41C48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386" y="1417675"/>
            <a:ext cx="3699462" cy="3582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DBA2F3C-0ABB-C151-525B-042F5B226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478" y="2164298"/>
            <a:ext cx="1809177" cy="1449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589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538283" y="282793"/>
            <a:ext cx="5176717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NHẬN DẠNG KÝ TỰ</a:t>
            </a:r>
            <a:br>
              <a:rPr lang="en"/>
            </a:br>
            <a:r>
              <a:rPr lang="en" sz="2400"/>
              <a:t>SO SÁNH CÁC PHƯƠNG PHÁP &amp; THƯ VIỆN</a:t>
            </a:r>
            <a:endParaRPr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127AB5F-5D7A-8762-3B91-833E317157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198"/>
          <a:stretch/>
        </p:blipFill>
        <p:spPr bwMode="auto">
          <a:xfrm>
            <a:off x="5240080" y="1738826"/>
            <a:ext cx="3593805" cy="132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59EC0825-AFC2-50AE-CA63-72F0EBA38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64" y="1932024"/>
            <a:ext cx="3680936" cy="202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09D038DA-78EE-63DD-89C8-97A051846C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5"/>
          <a:stretch/>
        </p:blipFill>
        <p:spPr bwMode="auto">
          <a:xfrm>
            <a:off x="5117804" y="3297843"/>
            <a:ext cx="3482258" cy="132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702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538283" y="282793"/>
            <a:ext cx="5176717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XỬ LÝ KÝ TỰ NHẦM LẪN</a:t>
            </a:r>
            <a:endParaRPr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10DC816-2734-3D58-7BCB-8CBE4D5F45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0710" y="2032278"/>
            <a:ext cx="504748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vi-VN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EB9361DD-7947-7A21-3FB3-2FA5CF6856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4664425"/>
              </p:ext>
            </p:extLst>
          </p:nvPr>
        </p:nvGraphicFramePr>
        <p:xfrm>
          <a:off x="2449044" y="2032278"/>
          <a:ext cx="4809789" cy="304091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03263">
                  <a:extLst>
                    <a:ext uri="{9D8B030D-6E8A-4147-A177-3AD203B41FA5}">
                      <a16:colId xmlns:a16="http://schemas.microsoft.com/office/drawing/2014/main" val="3707651874"/>
                    </a:ext>
                  </a:extLst>
                </a:gridCol>
                <a:gridCol w="1603263">
                  <a:extLst>
                    <a:ext uri="{9D8B030D-6E8A-4147-A177-3AD203B41FA5}">
                      <a16:colId xmlns:a16="http://schemas.microsoft.com/office/drawing/2014/main" val="4184027625"/>
                    </a:ext>
                  </a:extLst>
                </a:gridCol>
                <a:gridCol w="1603263">
                  <a:extLst>
                    <a:ext uri="{9D8B030D-6E8A-4147-A177-3AD203B41FA5}">
                      <a16:colId xmlns:a16="http://schemas.microsoft.com/office/drawing/2014/main" val="1931105490"/>
                    </a:ext>
                  </a:extLst>
                </a:gridCol>
              </a:tblGrid>
              <a:tr h="26580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Ký tự thực tế</a:t>
                      </a:r>
                      <a:endParaRPr lang="en-US" sz="110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55418" marR="55418" marT="0" marB="0">
                    <a:solidFill>
                      <a:schemeClr val="accent5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Ký tự nhầm lẫn</a:t>
                      </a:r>
                      <a:endParaRPr lang="en-US" sz="110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55418" marR="55418" marT="0" marB="0" anchor="ctr">
                    <a:solidFill>
                      <a:schemeClr val="accent5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Số lần nhầm lẫn</a:t>
                      </a:r>
                      <a:endParaRPr lang="en-US" sz="110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55418" marR="55418" marT="0" marB="0" anchor="ctr">
                    <a:solidFill>
                      <a:schemeClr val="accent5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8464817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G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6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17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1594023224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A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4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6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700041297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E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5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2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4031337105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Z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7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2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3175565074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8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B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2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3117928500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2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Y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1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4000550793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3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B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1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3691156923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4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G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1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3123457016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4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L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1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1103664322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9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G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1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2350377701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Z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2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1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392823712"/>
                  </a:ext>
                </a:extLst>
              </a:tr>
              <a:tr h="23125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E</a:t>
                      </a:r>
                    </a:p>
                  </a:txBody>
                  <a:tcPr marL="55418" marR="55418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6</a:t>
                      </a:r>
                    </a:p>
                  </a:txBody>
                  <a:tcPr marL="55418" marR="55418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1</a:t>
                      </a:r>
                    </a:p>
                  </a:txBody>
                  <a:tcPr marL="55418" marR="55418" marT="0" marB="0" anchor="ctr"/>
                </a:tc>
                <a:extLst>
                  <a:ext uri="{0D108BD9-81ED-4DB2-BD59-A6C34878D82A}">
                    <a16:rowId xmlns:a16="http://schemas.microsoft.com/office/drawing/2014/main" val="4163357750"/>
                  </a:ext>
                </a:extLst>
              </a:tr>
            </a:tbl>
          </a:graphicData>
        </a:graphic>
      </p:graphicFrame>
      <p:graphicFrame>
        <p:nvGraphicFramePr>
          <p:cNvPr id="2" name="Bảng 3">
            <a:extLst>
              <a:ext uri="{FF2B5EF4-FFF2-40B4-BE49-F238E27FC236}">
                <a16:creationId xmlns:a16="http://schemas.microsoft.com/office/drawing/2014/main" id="{BFA4BE85-2A04-1DE0-382C-B41EC6A3D1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358893"/>
              </p:ext>
            </p:extLst>
          </p:nvPr>
        </p:nvGraphicFramePr>
        <p:xfrm>
          <a:off x="1564241" y="1041677"/>
          <a:ext cx="6579393" cy="914400"/>
        </p:xfrm>
        <a:graphic>
          <a:graphicData uri="http://schemas.openxmlformats.org/drawingml/2006/table">
            <a:tbl>
              <a:tblPr firstRow="1" bandRow="1">
                <a:tableStyleId>{DD67A643-F590-4EE3-847A-01DA7275BAA9}</a:tableStyleId>
              </a:tblPr>
              <a:tblGrid>
                <a:gridCol w="2045952">
                  <a:extLst>
                    <a:ext uri="{9D8B030D-6E8A-4147-A177-3AD203B41FA5}">
                      <a16:colId xmlns:a16="http://schemas.microsoft.com/office/drawing/2014/main" val="3111403202"/>
                    </a:ext>
                  </a:extLst>
                </a:gridCol>
                <a:gridCol w="2362414">
                  <a:extLst>
                    <a:ext uri="{9D8B030D-6E8A-4147-A177-3AD203B41FA5}">
                      <a16:colId xmlns:a16="http://schemas.microsoft.com/office/drawing/2014/main" val="2932855930"/>
                    </a:ext>
                  </a:extLst>
                </a:gridCol>
                <a:gridCol w="2171027">
                  <a:extLst>
                    <a:ext uri="{9D8B030D-6E8A-4147-A177-3AD203B41FA5}">
                      <a16:colId xmlns:a16="http://schemas.microsoft.com/office/drawing/2014/main" val="2453056988"/>
                    </a:ext>
                  </a:extLst>
                </a:gridCol>
              </a:tblGrid>
              <a:tr h="279043">
                <a:tc>
                  <a:txBody>
                    <a:bodyPr/>
                    <a:lstStyle/>
                    <a:p>
                      <a:pPr algn="ctr"/>
                      <a:r>
                        <a:rPr lang="en-US" b="1" err="1"/>
                        <a:t>Mã</a:t>
                      </a:r>
                      <a:r>
                        <a:rPr lang="en-US" b="1"/>
                        <a:t> </a:t>
                      </a:r>
                      <a:r>
                        <a:rPr lang="en-US" b="1" err="1"/>
                        <a:t>tỉnh</a:t>
                      </a:r>
                      <a:r>
                        <a:rPr lang="en-US" b="1"/>
                        <a:t> (2 </a:t>
                      </a:r>
                      <a:r>
                        <a:rPr lang="en-US" b="1" err="1"/>
                        <a:t>chữ</a:t>
                      </a:r>
                      <a:r>
                        <a:rPr lang="en-US" b="1"/>
                        <a:t> </a:t>
                      </a:r>
                      <a:r>
                        <a:rPr lang="en-US" b="1" err="1"/>
                        <a:t>số</a:t>
                      </a:r>
                      <a:r>
                        <a:rPr lang="en-US" b="1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Series (1 </a:t>
                      </a:r>
                      <a:r>
                        <a:rPr lang="en-US" sz="1400" b="1" i="0" u="none" strike="noStrike" cap="none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hoặc</a:t>
                      </a:r>
                      <a:r>
                        <a:rPr lang="en-US" sz="1400" b="1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2 </a:t>
                      </a:r>
                      <a:r>
                        <a:rPr lang="en-US" sz="1400" b="1" i="0" u="none" strike="noStrike" cap="none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chữ</a:t>
                      </a:r>
                      <a:r>
                        <a:rPr lang="en-US" sz="1400" b="1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cái</a:t>
                      </a:r>
                      <a:r>
                        <a:rPr lang="en-US" sz="1400" b="1" i="0" u="none" strike="noStrike" cap="none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err="1"/>
                        <a:t>Số</a:t>
                      </a:r>
                      <a:r>
                        <a:rPr lang="en-US" b="1"/>
                        <a:t> </a:t>
                      </a:r>
                      <a:r>
                        <a:rPr lang="en-US" b="1" err="1"/>
                        <a:t>xe</a:t>
                      </a:r>
                      <a:r>
                        <a:rPr lang="en-US" b="1"/>
                        <a:t> (4 </a:t>
                      </a:r>
                      <a:r>
                        <a:rPr lang="en-US" b="1" err="1"/>
                        <a:t>hoặc</a:t>
                      </a:r>
                      <a:r>
                        <a:rPr lang="en-US" b="1"/>
                        <a:t> 5 </a:t>
                      </a:r>
                      <a:r>
                        <a:rPr lang="en-US" b="1" err="1"/>
                        <a:t>chữ</a:t>
                      </a:r>
                      <a:r>
                        <a:rPr lang="en-US" b="1"/>
                        <a:t> </a:t>
                      </a:r>
                      <a:r>
                        <a:rPr lang="en-US" b="1" err="1"/>
                        <a:t>số</a:t>
                      </a:r>
                      <a:r>
                        <a:rPr lang="en-US" b="1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476391"/>
                  </a:ext>
                </a:extLst>
              </a:tr>
              <a:tr h="279043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NNNNN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204236"/>
                  </a:ext>
                </a:extLst>
              </a:tr>
              <a:tr h="279043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62307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5217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9388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538284" y="147059"/>
            <a:ext cx="3326485" cy="567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VIDEO DEMO KẾT QUẢ</a:t>
            </a:r>
            <a:endParaRPr sz="1600" dirty="0"/>
          </a:p>
        </p:txBody>
      </p:sp>
      <p:sp>
        <p:nvSpPr>
          <p:cNvPr id="9" name="Google Shape;1776;p66">
            <a:extLst>
              <a:ext uri="{FF2B5EF4-FFF2-40B4-BE49-F238E27FC236}">
                <a16:creationId xmlns:a16="http://schemas.microsoft.com/office/drawing/2014/main" id="{5F6DD35D-07DA-9FAA-565B-52602BF0C73D}"/>
              </a:ext>
            </a:extLst>
          </p:cNvPr>
          <p:cNvSpPr txBox="1">
            <a:spLocks/>
          </p:cNvSpPr>
          <p:nvPr/>
        </p:nvSpPr>
        <p:spPr>
          <a:xfrm>
            <a:off x="662330" y="1293757"/>
            <a:ext cx="5228107" cy="56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marR="0"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marR="0"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marR="0"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marR="0"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marR="0"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marR="0"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marR="0"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 SemiBold"/>
              <a:buNone/>
              <a:defRPr sz="4000" b="0" i="0" u="none" strike="noStrike" cap="none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vi-VN" sz="2800" dirty="0" err="1">
                <a:solidFill>
                  <a:schemeClr val="bg2">
                    <a:lumMod val="75000"/>
                  </a:schemeClr>
                </a:solidFill>
              </a:rPr>
              <a:t>Link</a:t>
            </a:r>
            <a:r>
              <a:rPr lang="vi-VN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vi-VN" sz="2800" dirty="0" err="1">
                <a:solidFill>
                  <a:schemeClr val="bg2">
                    <a:lumMod val="75000"/>
                  </a:schemeClr>
                </a:solidFill>
              </a:rPr>
              <a:t>Youtube</a:t>
            </a:r>
            <a:r>
              <a:rPr lang="vi-VN" sz="2800" dirty="0">
                <a:solidFill>
                  <a:schemeClr val="bg2">
                    <a:lumMod val="75000"/>
                  </a:schemeClr>
                </a:solidFill>
              </a:rPr>
              <a:t>: </a:t>
            </a:r>
            <a:r>
              <a:rPr lang="vi-VN" sz="2000" dirty="0">
                <a:solidFill>
                  <a:schemeClr val="bg2">
                    <a:lumMod val="75000"/>
                  </a:schemeClr>
                </a:solidFill>
              </a:rPr>
              <a:t>https://youtu.be/jvS0UlAhumA</a:t>
            </a:r>
          </a:p>
          <a:p>
            <a:pPr algn="l">
              <a:lnSpc>
                <a:spcPct val="110000"/>
              </a:lnSpc>
            </a:pPr>
            <a:r>
              <a:rPr lang="vi-VN" sz="2800" dirty="0"/>
              <a:t> </a:t>
            </a:r>
            <a:endParaRPr lang="vi-VN" sz="1600" dirty="0"/>
          </a:p>
        </p:txBody>
      </p:sp>
    </p:spTree>
    <p:extLst>
      <p:ext uri="{BB962C8B-B14F-4D97-AF65-F5344CB8AC3E}">
        <p14:creationId xmlns:p14="http://schemas.microsoft.com/office/powerpoint/2010/main" val="2387231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40"/>
          <p:cNvSpPr txBox="1">
            <a:spLocks noGrp="1"/>
          </p:cNvSpPr>
          <p:nvPr>
            <p:ph type="subTitle" idx="9"/>
          </p:nvPr>
        </p:nvSpPr>
        <p:spPr>
          <a:xfrm>
            <a:off x="1836588" y="1890079"/>
            <a:ext cx="25980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 panose="00000700000000000000" pitchFamily="2" charset="0"/>
              </a:rPr>
              <a:t>TỔNG QUAN ĐỀ TÀI</a:t>
            </a:r>
            <a:endParaRPr>
              <a:latin typeface="Oswald SemiBold" panose="00000700000000000000" pitchFamily="2" charset="0"/>
              <a:sym typeface="Oswald Medium"/>
            </a:endParaRPr>
          </a:p>
        </p:txBody>
      </p:sp>
      <p:sp>
        <p:nvSpPr>
          <p:cNvPr id="1121" name="Google Shape;1121;p40"/>
          <p:cNvSpPr txBox="1">
            <a:spLocks noGrp="1"/>
          </p:cNvSpPr>
          <p:nvPr>
            <p:ph type="subTitle" idx="13"/>
          </p:nvPr>
        </p:nvSpPr>
        <p:spPr>
          <a:xfrm>
            <a:off x="5619613" y="1875792"/>
            <a:ext cx="25980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 panose="00000700000000000000" pitchFamily="2" charset="0"/>
              </a:rPr>
              <a:t>HIỆN THỰC</a:t>
            </a:r>
            <a:endParaRPr>
              <a:latin typeface="Oswald SemiBold" panose="00000700000000000000" pitchFamily="2" charset="0"/>
              <a:sym typeface="Oswald Medium"/>
            </a:endParaRPr>
          </a:p>
        </p:txBody>
      </p:sp>
      <p:sp>
        <p:nvSpPr>
          <p:cNvPr id="1122" name="Google Shape;1122;p40"/>
          <p:cNvSpPr txBox="1">
            <a:spLocks noGrp="1"/>
          </p:cNvSpPr>
          <p:nvPr>
            <p:ph type="subTitle" idx="14"/>
          </p:nvPr>
        </p:nvSpPr>
        <p:spPr>
          <a:xfrm>
            <a:off x="1836587" y="2993235"/>
            <a:ext cx="2949349" cy="9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 panose="00000700000000000000" pitchFamily="2" charset="0"/>
                <a:sym typeface="Oswald Medium"/>
              </a:rPr>
              <a:t>PHÂN TÍCH &amp; THIẾT KẾ HỆ THỐNG</a:t>
            </a:r>
            <a:endParaRPr>
              <a:latin typeface="Oswald SemiBold" panose="00000700000000000000" pitchFamily="2" charset="0"/>
              <a:sym typeface="Oswald Medium"/>
            </a:endParaRPr>
          </a:p>
        </p:txBody>
      </p:sp>
      <p:sp>
        <p:nvSpPr>
          <p:cNvPr id="1123" name="Google Shape;1123;p40"/>
          <p:cNvSpPr txBox="1">
            <a:spLocks noGrp="1"/>
          </p:cNvSpPr>
          <p:nvPr>
            <p:ph type="subTitle" idx="15"/>
          </p:nvPr>
        </p:nvSpPr>
        <p:spPr>
          <a:xfrm>
            <a:off x="5619614" y="2993235"/>
            <a:ext cx="3167200" cy="9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 panose="00000700000000000000" pitchFamily="2" charset="0"/>
                <a:sym typeface="Oswald Medium"/>
              </a:rPr>
              <a:t>KẾT LUẬN &amp; HƯỚNG PHÁT TRIỂN</a:t>
            </a:r>
            <a:endParaRPr>
              <a:latin typeface="Oswald SemiBold" panose="00000700000000000000" pitchFamily="2" charset="0"/>
              <a:sym typeface="Oswald Medium"/>
            </a:endParaRPr>
          </a:p>
        </p:txBody>
      </p:sp>
      <p:sp>
        <p:nvSpPr>
          <p:cNvPr id="1124" name="Google Shape;1124;p40"/>
          <p:cNvSpPr txBox="1">
            <a:spLocks noGrp="1"/>
          </p:cNvSpPr>
          <p:nvPr>
            <p:ph type="title" idx="2"/>
          </p:nvPr>
        </p:nvSpPr>
        <p:spPr>
          <a:xfrm>
            <a:off x="1064700" y="1690675"/>
            <a:ext cx="710100" cy="763200"/>
          </a:xfrm>
          <a:prstGeom prst="rect">
            <a:avLst/>
          </a:prstGeom>
          <a:solidFill>
            <a:srgbClr val="FDB2FD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25" name="Google Shape;1125;p40"/>
          <p:cNvSpPr txBox="1">
            <a:spLocks noGrp="1"/>
          </p:cNvSpPr>
          <p:nvPr>
            <p:ph type="title" idx="3"/>
          </p:nvPr>
        </p:nvSpPr>
        <p:spPr>
          <a:xfrm>
            <a:off x="1064700" y="3102838"/>
            <a:ext cx="710100" cy="76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127" name="Google Shape;1127;p40"/>
          <p:cNvSpPr txBox="1">
            <a:spLocks noGrp="1"/>
          </p:cNvSpPr>
          <p:nvPr>
            <p:ph type="title" idx="5"/>
          </p:nvPr>
        </p:nvSpPr>
        <p:spPr>
          <a:xfrm>
            <a:off x="4847725" y="1690675"/>
            <a:ext cx="710100" cy="76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29" name="Google Shape;1129;p40"/>
          <p:cNvSpPr txBox="1">
            <a:spLocks noGrp="1"/>
          </p:cNvSpPr>
          <p:nvPr>
            <p:ph type="title" idx="7"/>
          </p:nvPr>
        </p:nvSpPr>
        <p:spPr>
          <a:xfrm>
            <a:off x="4847725" y="3102838"/>
            <a:ext cx="710100" cy="76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31" name="Google Shape;1131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NỘI DUNG TRÌNH BÀY</a:t>
            </a:r>
            <a:endParaRPr sz="4000" b="1"/>
          </a:p>
        </p:txBody>
      </p:sp>
      <p:grpSp>
        <p:nvGrpSpPr>
          <p:cNvPr id="1133" name="Google Shape;1133;p40"/>
          <p:cNvGrpSpPr/>
          <p:nvPr/>
        </p:nvGrpSpPr>
        <p:grpSpPr>
          <a:xfrm>
            <a:off x="640931" y="594275"/>
            <a:ext cx="7862138" cy="501900"/>
            <a:chOff x="640763" y="594275"/>
            <a:chExt cx="7862138" cy="501900"/>
          </a:xfrm>
        </p:grpSpPr>
        <p:sp>
          <p:nvSpPr>
            <p:cNvPr id="1134" name="Google Shape;1134;p40"/>
            <p:cNvSpPr/>
            <p:nvPr/>
          </p:nvSpPr>
          <p:spPr>
            <a:xfrm>
              <a:off x="7164288" y="594275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8001000" y="594275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640763" y="594275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1477475" y="594275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73;p42">
            <a:extLst>
              <a:ext uri="{FF2B5EF4-FFF2-40B4-BE49-F238E27FC236}">
                <a16:creationId xmlns:a16="http://schemas.microsoft.com/office/drawing/2014/main" id="{1F1F4126-EB44-6F3F-08B9-F91FD8973F28}"/>
              </a:ext>
            </a:extLst>
          </p:cNvPr>
          <p:cNvSpPr/>
          <p:nvPr/>
        </p:nvSpPr>
        <p:spPr>
          <a:xfrm>
            <a:off x="7236619" y="4703592"/>
            <a:ext cx="987609" cy="31209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;600"/>
              </a:rPr>
              <a:t>TK25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0" grpId="0" build="p"/>
      <p:bldP spid="1121" grpId="0" build="p"/>
      <p:bldP spid="1122" grpId="0" build="p"/>
      <p:bldP spid="112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47"/>
          <p:cNvSpPr txBox="1">
            <a:spLocks noGrp="1"/>
          </p:cNvSpPr>
          <p:nvPr>
            <p:ph type="title" idx="2"/>
          </p:nvPr>
        </p:nvSpPr>
        <p:spPr>
          <a:xfrm>
            <a:off x="625526" y="2432736"/>
            <a:ext cx="5753843" cy="15454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KẾT LUẬN</a:t>
            </a:r>
            <a:br>
              <a:rPr lang="en" sz="4800"/>
            </a:br>
            <a:r>
              <a:rPr lang="en" sz="4800"/>
              <a:t>&amp; HƯỚNG PHÁT TRIỂN</a:t>
            </a:r>
            <a:endParaRPr sz="4800"/>
          </a:p>
        </p:txBody>
      </p:sp>
      <p:sp>
        <p:nvSpPr>
          <p:cNvPr id="1332" name="Google Shape;1332;p47"/>
          <p:cNvSpPr txBox="1">
            <a:spLocks noGrp="1"/>
          </p:cNvSpPr>
          <p:nvPr>
            <p:ph type="title"/>
          </p:nvPr>
        </p:nvSpPr>
        <p:spPr>
          <a:xfrm>
            <a:off x="746800" y="1181700"/>
            <a:ext cx="1106400" cy="11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1334" name="Google Shape;1334;p47"/>
          <p:cNvPicPr preferRelativeResize="0"/>
          <p:nvPr/>
        </p:nvPicPr>
        <p:blipFill rotWithShape="1">
          <a:blip r:embed="rId3">
            <a:alphaModFix/>
          </a:blip>
          <a:srcRect l="41772" b="33351"/>
          <a:stretch/>
        </p:blipFill>
        <p:spPr>
          <a:xfrm>
            <a:off x="6617825" y="1043801"/>
            <a:ext cx="1779376" cy="30558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5" name="Google Shape;1335;p47"/>
          <p:cNvGrpSpPr/>
          <p:nvPr/>
        </p:nvGrpSpPr>
        <p:grpSpPr>
          <a:xfrm>
            <a:off x="2251875" y="1483950"/>
            <a:ext cx="3663525" cy="501900"/>
            <a:chOff x="2251875" y="1484850"/>
            <a:chExt cx="3663525" cy="501900"/>
          </a:xfrm>
        </p:grpSpPr>
        <p:sp>
          <p:nvSpPr>
            <p:cNvPr id="1336" name="Google Shape;1336;p47"/>
            <p:cNvSpPr/>
            <p:nvPr/>
          </p:nvSpPr>
          <p:spPr>
            <a:xfrm>
              <a:off x="2251875" y="14848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7"/>
            <p:cNvSpPr/>
            <p:nvPr/>
          </p:nvSpPr>
          <p:spPr>
            <a:xfrm>
              <a:off x="3305750" y="14848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7"/>
            <p:cNvSpPr/>
            <p:nvPr/>
          </p:nvSpPr>
          <p:spPr>
            <a:xfrm>
              <a:off x="4359625" y="14848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7"/>
            <p:cNvSpPr/>
            <p:nvPr/>
          </p:nvSpPr>
          <p:spPr>
            <a:xfrm>
              <a:off x="5413500" y="14848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" name="Google Shape;1340;p47"/>
          <p:cNvGrpSpPr/>
          <p:nvPr/>
        </p:nvGrpSpPr>
        <p:grpSpPr>
          <a:xfrm>
            <a:off x="7321318" y="3050589"/>
            <a:ext cx="2061670" cy="2061670"/>
            <a:chOff x="-3409125" y="2800550"/>
            <a:chExt cx="2336700" cy="2336700"/>
          </a:xfrm>
        </p:grpSpPr>
        <p:sp>
          <p:nvSpPr>
            <p:cNvPr id="1341" name="Google Shape;1341;p47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7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173;p42">
            <a:extLst>
              <a:ext uri="{FF2B5EF4-FFF2-40B4-BE49-F238E27FC236}">
                <a16:creationId xmlns:a16="http://schemas.microsoft.com/office/drawing/2014/main" id="{AB3E4503-FA3E-FCCD-D82D-2BAE2D7E23AF}"/>
              </a:ext>
            </a:extLst>
          </p:cNvPr>
          <p:cNvSpPr/>
          <p:nvPr/>
        </p:nvSpPr>
        <p:spPr>
          <a:xfrm>
            <a:off x="6827513" y="1260305"/>
            <a:ext cx="987609" cy="31209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600"/>
              </a:rPr>
              <a:t>TK25</a:t>
            </a:r>
          </a:p>
        </p:txBody>
      </p:sp>
    </p:spTree>
    <p:extLst>
      <p:ext uri="{BB962C8B-B14F-4D97-AF65-F5344CB8AC3E}">
        <p14:creationId xmlns:p14="http://schemas.microsoft.com/office/powerpoint/2010/main" val="806841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538283" y="282793"/>
            <a:ext cx="5176717" cy="766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KẾT LUẬN</a:t>
            </a:r>
            <a:endParaRPr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10DC816-2734-3D58-7BCB-8CBE4D5F45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0710" y="2032278"/>
            <a:ext cx="504748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vi-VN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Hình chữ nhật 7">
            <a:extLst>
              <a:ext uri="{FF2B5EF4-FFF2-40B4-BE49-F238E27FC236}">
                <a16:creationId xmlns:a16="http://schemas.microsoft.com/office/drawing/2014/main" id="{BC4993A0-7095-5F09-14BF-47D0DFF8957A}"/>
              </a:ext>
            </a:extLst>
          </p:cNvPr>
          <p:cNvSpPr/>
          <p:nvPr/>
        </p:nvSpPr>
        <p:spPr>
          <a:xfrm>
            <a:off x="1678781" y="4376904"/>
            <a:ext cx="1464469" cy="76659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211;p44">
            <a:extLst>
              <a:ext uri="{FF2B5EF4-FFF2-40B4-BE49-F238E27FC236}">
                <a16:creationId xmlns:a16="http://schemas.microsoft.com/office/drawing/2014/main" id="{AB8158C5-8034-E88F-DBC2-ECFC3E26085A}"/>
              </a:ext>
            </a:extLst>
          </p:cNvPr>
          <p:cNvSpPr txBox="1">
            <a:spLocks/>
          </p:cNvSpPr>
          <p:nvPr/>
        </p:nvSpPr>
        <p:spPr>
          <a:xfrm>
            <a:off x="839553" y="1240251"/>
            <a:ext cx="7464894" cy="31960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iện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thực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được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hệ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đạt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được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kết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quả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như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mục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tiêu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đã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đề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ra ban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đầu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</a:t>
            </a:r>
          </a:p>
          <a:p>
            <a:pPr marL="285750" indent="-285750" algn="just">
              <a:lnSpc>
                <a:spcPct val="120000"/>
              </a:lnSpc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Hệ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có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khả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năng quan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sát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nhận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diện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được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biển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số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xe ở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Việt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Nam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với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tỉ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lệ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chính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xác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xấp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xỉ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8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0%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</a:t>
            </a:r>
          </a:p>
          <a:p>
            <a:pPr marL="285750" indent="-285750" algn="just">
              <a:lnSpc>
                <a:spcPct val="120000"/>
              </a:lnSpc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ổ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chức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dữ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liệu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một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cách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trực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quan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với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các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thông tin cơ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bản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như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biển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số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xe,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thời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gian ra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vào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cổng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vị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trí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của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cổng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hình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ảnh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chụp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được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của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biển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số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xe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</a:t>
            </a:r>
          </a:p>
          <a:p>
            <a:pPr marL="285750" indent="-285750" algn="just">
              <a:lnSpc>
                <a:spcPct val="120000"/>
              </a:lnSpc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hực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hiện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được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việc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cập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nhật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lưu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trữ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dữ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liệu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từ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các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thiết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bị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local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lên trên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máy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server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để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phục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vụ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cho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các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công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việc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sau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này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cần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dùng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đến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dữ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liệu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đó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</a:t>
            </a:r>
          </a:p>
          <a:p>
            <a:pPr marL="285750" indent="-285750" algn="just">
              <a:lnSpc>
                <a:spcPct val="120000"/>
              </a:lnSpc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Hệ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hoạt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động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trơn tru,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mượt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mà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dễ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dàng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lắp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đặt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dụng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vì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tính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nhỏ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gọn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của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hệ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endParaRPr lang="vi-VN">
              <a:solidFill>
                <a:schemeClr val="tx1">
                  <a:lumMod val="50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140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44"/>
          <p:cNvSpPr txBox="1">
            <a:spLocks noGrp="1"/>
          </p:cNvSpPr>
          <p:nvPr>
            <p:ph type="subTitle" idx="1"/>
          </p:nvPr>
        </p:nvSpPr>
        <p:spPr>
          <a:xfrm>
            <a:off x="1213450" y="1950587"/>
            <a:ext cx="32112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 panose="00000700000000000000" pitchFamily="2" charset="0"/>
              </a:rPr>
              <a:t>ƯU ĐIỂM</a:t>
            </a:r>
            <a:endParaRPr>
              <a:latin typeface="Oswald SemiBold" panose="00000700000000000000" pitchFamily="2" charset="0"/>
            </a:endParaRPr>
          </a:p>
        </p:txBody>
      </p:sp>
      <p:sp>
        <p:nvSpPr>
          <p:cNvPr id="1210" name="Google Shape;1210;p44"/>
          <p:cNvSpPr txBox="1">
            <a:spLocks noGrp="1"/>
          </p:cNvSpPr>
          <p:nvPr>
            <p:ph type="subTitle" idx="2"/>
          </p:nvPr>
        </p:nvSpPr>
        <p:spPr>
          <a:xfrm>
            <a:off x="4677854" y="1948994"/>
            <a:ext cx="3324512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 panose="00000700000000000000" pitchFamily="2" charset="0"/>
              </a:rPr>
              <a:t>NHƯỢC ĐIỂM</a:t>
            </a:r>
            <a:endParaRPr>
              <a:latin typeface="Oswald SemiBold" panose="00000700000000000000" pitchFamily="2" charset="0"/>
            </a:endParaRPr>
          </a:p>
        </p:txBody>
      </p:sp>
      <p:sp>
        <p:nvSpPr>
          <p:cNvPr id="1211" name="Google Shape;1211;p44"/>
          <p:cNvSpPr txBox="1">
            <a:spLocks noGrp="1"/>
          </p:cNvSpPr>
          <p:nvPr>
            <p:ph type="subTitle" idx="3"/>
          </p:nvPr>
        </p:nvSpPr>
        <p:spPr>
          <a:xfrm>
            <a:off x="1137131" y="2336006"/>
            <a:ext cx="3324513" cy="1785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Chi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phí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rẻ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, không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cần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tốn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thêm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bất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k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ì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chi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phí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nào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cho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từng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xe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hoặc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tài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xế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dụ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như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thẻ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RFID.</a:t>
            </a:r>
            <a:endParaRPr lang="en-US">
              <a:solidFill>
                <a:schemeClr val="tx1">
                  <a:lumMod val="50000"/>
                </a:schemeClr>
              </a:solidFill>
              <a:latin typeface="Montserrat" panose="00000500000000000000" pitchFamily="2" charset="0"/>
            </a:endParaRPr>
          </a:p>
          <a:p>
            <a:pPr marL="285750" lvl="0" indent="-285750" algn="just">
              <a:lnSpc>
                <a:spcPct val="12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Dễ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dàng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dụng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lắp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đặt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hệ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</a:t>
            </a:r>
            <a:endParaRPr lang="vi-VN">
              <a:solidFill>
                <a:schemeClr val="tx1">
                  <a:lumMod val="50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212" name="Google Shape;1212;p44"/>
          <p:cNvSpPr txBox="1">
            <a:spLocks noGrp="1"/>
          </p:cNvSpPr>
          <p:nvPr>
            <p:ph type="subTitle" idx="4"/>
          </p:nvPr>
        </p:nvSpPr>
        <p:spPr>
          <a:xfrm>
            <a:off x="4811683" y="2336006"/>
            <a:ext cx="3032155" cy="1920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Dễ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bị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nhiễu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từ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môi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trường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</a:t>
            </a:r>
          </a:p>
          <a:p>
            <a:pPr marL="285750" lvl="0" indent="-285750" algn="just">
              <a:lnSpc>
                <a:spcPct val="12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Còn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phụ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thuộc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vào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tốc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độ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truyền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của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mạng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213" name="Google Shape;1213;p44"/>
          <p:cNvSpPr/>
          <p:nvPr/>
        </p:nvSpPr>
        <p:spPr>
          <a:xfrm>
            <a:off x="2401131" y="1021796"/>
            <a:ext cx="835800" cy="83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44"/>
          <p:cNvSpPr/>
          <p:nvPr/>
        </p:nvSpPr>
        <p:spPr>
          <a:xfrm>
            <a:off x="5907081" y="1021796"/>
            <a:ext cx="835800" cy="83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5" name="Google Shape;1215;p44"/>
          <p:cNvGrpSpPr/>
          <p:nvPr/>
        </p:nvGrpSpPr>
        <p:grpSpPr>
          <a:xfrm>
            <a:off x="1895544" y="4256238"/>
            <a:ext cx="1846946" cy="285600"/>
            <a:chOff x="1895544" y="4256238"/>
            <a:chExt cx="1846946" cy="285600"/>
          </a:xfrm>
        </p:grpSpPr>
        <p:sp>
          <p:nvSpPr>
            <p:cNvPr id="1216" name="Google Shape;1216;p44"/>
            <p:cNvSpPr/>
            <p:nvPr/>
          </p:nvSpPr>
          <p:spPr>
            <a:xfrm>
              <a:off x="1895544" y="4256238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4"/>
            <p:cNvSpPr/>
            <p:nvPr/>
          </p:nvSpPr>
          <p:spPr>
            <a:xfrm>
              <a:off x="2415993" y="4256238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4"/>
            <p:cNvSpPr/>
            <p:nvPr/>
          </p:nvSpPr>
          <p:spPr>
            <a:xfrm>
              <a:off x="2936442" y="4256238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4"/>
            <p:cNvSpPr/>
            <p:nvPr/>
          </p:nvSpPr>
          <p:spPr>
            <a:xfrm>
              <a:off x="3456891" y="4256238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44"/>
          <p:cNvGrpSpPr/>
          <p:nvPr/>
        </p:nvGrpSpPr>
        <p:grpSpPr>
          <a:xfrm>
            <a:off x="5401494" y="601663"/>
            <a:ext cx="1846946" cy="285600"/>
            <a:chOff x="5401494" y="601663"/>
            <a:chExt cx="1846946" cy="285600"/>
          </a:xfrm>
        </p:grpSpPr>
        <p:sp>
          <p:nvSpPr>
            <p:cNvPr id="1221" name="Google Shape;1221;p44"/>
            <p:cNvSpPr/>
            <p:nvPr/>
          </p:nvSpPr>
          <p:spPr>
            <a:xfrm>
              <a:off x="5401494" y="601663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4"/>
            <p:cNvSpPr/>
            <p:nvPr/>
          </p:nvSpPr>
          <p:spPr>
            <a:xfrm>
              <a:off x="5921943" y="601663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4"/>
            <p:cNvSpPr/>
            <p:nvPr/>
          </p:nvSpPr>
          <p:spPr>
            <a:xfrm>
              <a:off x="6442392" y="601663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4"/>
            <p:cNvSpPr/>
            <p:nvPr/>
          </p:nvSpPr>
          <p:spPr>
            <a:xfrm>
              <a:off x="6962841" y="601663"/>
              <a:ext cx="285600" cy="2856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44"/>
          <p:cNvGrpSpPr/>
          <p:nvPr/>
        </p:nvGrpSpPr>
        <p:grpSpPr>
          <a:xfrm>
            <a:off x="6064266" y="1211197"/>
            <a:ext cx="521370" cy="456998"/>
            <a:chOff x="826450" y="241800"/>
            <a:chExt cx="5944900" cy="5199050"/>
          </a:xfrm>
        </p:grpSpPr>
        <p:sp>
          <p:nvSpPr>
            <p:cNvPr id="1226" name="Google Shape;1226;p44"/>
            <p:cNvSpPr/>
            <p:nvPr/>
          </p:nvSpPr>
          <p:spPr>
            <a:xfrm>
              <a:off x="3278525" y="2321400"/>
              <a:ext cx="1039825" cy="1039850"/>
            </a:xfrm>
            <a:custGeom>
              <a:avLst/>
              <a:gdLst/>
              <a:ahLst/>
              <a:cxnLst/>
              <a:rect l="l" t="t" r="r" b="b"/>
              <a:pathLst>
                <a:path w="41593" h="41594" extrusionOk="0">
                  <a:moveTo>
                    <a:pt x="20815" y="1"/>
                  </a:moveTo>
                  <a:cubicBezTo>
                    <a:pt x="9317" y="1"/>
                    <a:pt x="0" y="9318"/>
                    <a:pt x="0" y="20816"/>
                  </a:cubicBezTo>
                  <a:cubicBezTo>
                    <a:pt x="0" y="32276"/>
                    <a:pt x="9317" y="41593"/>
                    <a:pt x="20815" y="41593"/>
                  </a:cubicBezTo>
                  <a:cubicBezTo>
                    <a:pt x="32313" y="41593"/>
                    <a:pt x="41592" y="32276"/>
                    <a:pt x="41592" y="20816"/>
                  </a:cubicBezTo>
                  <a:cubicBezTo>
                    <a:pt x="41592" y="9318"/>
                    <a:pt x="32313" y="1"/>
                    <a:pt x="208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4"/>
            <p:cNvSpPr/>
            <p:nvPr/>
          </p:nvSpPr>
          <p:spPr>
            <a:xfrm>
              <a:off x="826450" y="1281600"/>
              <a:ext cx="5944900" cy="3119450"/>
            </a:xfrm>
            <a:custGeom>
              <a:avLst/>
              <a:gdLst/>
              <a:ahLst/>
              <a:cxnLst/>
              <a:rect l="l" t="t" r="r" b="b"/>
              <a:pathLst>
                <a:path w="237796" h="124778" extrusionOk="0">
                  <a:moveTo>
                    <a:pt x="118898" y="27729"/>
                  </a:moveTo>
                  <a:cubicBezTo>
                    <a:pt x="138012" y="27729"/>
                    <a:pt x="153539" y="43294"/>
                    <a:pt x="153539" y="62408"/>
                  </a:cubicBezTo>
                  <a:cubicBezTo>
                    <a:pt x="153539" y="81521"/>
                    <a:pt x="138012" y="97049"/>
                    <a:pt x="118898" y="97049"/>
                  </a:cubicBezTo>
                  <a:cubicBezTo>
                    <a:pt x="99784" y="97049"/>
                    <a:pt x="84219" y="81521"/>
                    <a:pt x="84219" y="62408"/>
                  </a:cubicBezTo>
                  <a:cubicBezTo>
                    <a:pt x="84219" y="43294"/>
                    <a:pt x="99784" y="27729"/>
                    <a:pt x="118898" y="27729"/>
                  </a:cubicBezTo>
                  <a:close/>
                  <a:moveTo>
                    <a:pt x="118898" y="1"/>
                  </a:moveTo>
                  <a:cubicBezTo>
                    <a:pt x="55271" y="1"/>
                    <a:pt x="4474" y="55420"/>
                    <a:pt x="2367" y="57786"/>
                  </a:cubicBezTo>
                  <a:cubicBezTo>
                    <a:pt x="0" y="60411"/>
                    <a:pt x="0" y="64404"/>
                    <a:pt x="2367" y="67029"/>
                  </a:cubicBezTo>
                  <a:cubicBezTo>
                    <a:pt x="4474" y="69358"/>
                    <a:pt x="55271" y="124777"/>
                    <a:pt x="118898" y="124777"/>
                  </a:cubicBezTo>
                  <a:cubicBezTo>
                    <a:pt x="182524" y="124777"/>
                    <a:pt x="233322" y="69358"/>
                    <a:pt x="235429" y="67029"/>
                  </a:cubicBezTo>
                  <a:cubicBezTo>
                    <a:pt x="237795" y="64404"/>
                    <a:pt x="237795" y="60411"/>
                    <a:pt x="235429" y="57786"/>
                  </a:cubicBezTo>
                  <a:cubicBezTo>
                    <a:pt x="233322" y="55420"/>
                    <a:pt x="182524" y="1"/>
                    <a:pt x="1188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4"/>
            <p:cNvSpPr/>
            <p:nvPr/>
          </p:nvSpPr>
          <p:spPr>
            <a:xfrm>
              <a:off x="3625125" y="241800"/>
              <a:ext cx="346625" cy="693225"/>
            </a:xfrm>
            <a:custGeom>
              <a:avLst/>
              <a:gdLst/>
              <a:ahLst/>
              <a:cxnLst/>
              <a:rect l="l" t="t" r="r" b="b"/>
              <a:pathLst>
                <a:path w="13865" h="27729" extrusionOk="0">
                  <a:moveTo>
                    <a:pt x="6951" y="1"/>
                  </a:moveTo>
                  <a:cubicBezTo>
                    <a:pt x="3106" y="1"/>
                    <a:pt x="0" y="3106"/>
                    <a:pt x="0" y="6951"/>
                  </a:cubicBezTo>
                  <a:lnTo>
                    <a:pt x="0" y="20815"/>
                  </a:lnTo>
                  <a:cubicBezTo>
                    <a:pt x="0" y="24623"/>
                    <a:pt x="3106" y="27729"/>
                    <a:pt x="6951" y="27729"/>
                  </a:cubicBezTo>
                  <a:cubicBezTo>
                    <a:pt x="10796" y="27729"/>
                    <a:pt x="13864" y="24623"/>
                    <a:pt x="13864" y="20815"/>
                  </a:cubicBezTo>
                  <a:lnTo>
                    <a:pt x="13864" y="6951"/>
                  </a:lnTo>
                  <a:cubicBezTo>
                    <a:pt x="13864" y="3106"/>
                    <a:pt x="10796" y="1"/>
                    <a:pt x="69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4"/>
            <p:cNvSpPr/>
            <p:nvPr/>
          </p:nvSpPr>
          <p:spPr>
            <a:xfrm>
              <a:off x="3625125" y="4747625"/>
              <a:ext cx="346625" cy="693225"/>
            </a:xfrm>
            <a:custGeom>
              <a:avLst/>
              <a:gdLst/>
              <a:ahLst/>
              <a:cxnLst/>
              <a:rect l="l" t="t" r="r" b="b"/>
              <a:pathLst>
                <a:path w="13865" h="27729" extrusionOk="0">
                  <a:moveTo>
                    <a:pt x="6951" y="0"/>
                  </a:moveTo>
                  <a:cubicBezTo>
                    <a:pt x="3106" y="0"/>
                    <a:pt x="0" y="3106"/>
                    <a:pt x="0" y="6951"/>
                  </a:cubicBezTo>
                  <a:lnTo>
                    <a:pt x="0" y="20815"/>
                  </a:lnTo>
                  <a:cubicBezTo>
                    <a:pt x="0" y="24623"/>
                    <a:pt x="3106" y="27728"/>
                    <a:pt x="6951" y="27728"/>
                  </a:cubicBezTo>
                  <a:cubicBezTo>
                    <a:pt x="10796" y="27728"/>
                    <a:pt x="13864" y="24623"/>
                    <a:pt x="13864" y="20815"/>
                  </a:cubicBezTo>
                  <a:lnTo>
                    <a:pt x="13864" y="6951"/>
                  </a:lnTo>
                  <a:cubicBezTo>
                    <a:pt x="13864" y="3106"/>
                    <a:pt x="10796" y="0"/>
                    <a:pt x="6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4"/>
            <p:cNvSpPr/>
            <p:nvPr/>
          </p:nvSpPr>
          <p:spPr>
            <a:xfrm>
              <a:off x="1893050" y="606200"/>
              <a:ext cx="625750" cy="591450"/>
            </a:xfrm>
            <a:custGeom>
              <a:avLst/>
              <a:gdLst/>
              <a:ahLst/>
              <a:cxnLst/>
              <a:rect l="l" t="t" r="r" b="b"/>
              <a:pathLst>
                <a:path w="25030" h="23658" extrusionOk="0">
                  <a:moveTo>
                    <a:pt x="7598" y="1"/>
                  </a:moveTo>
                  <a:cubicBezTo>
                    <a:pt x="5823" y="1"/>
                    <a:pt x="4049" y="675"/>
                    <a:pt x="2699" y="2025"/>
                  </a:cubicBezTo>
                  <a:cubicBezTo>
                    <a:pt x="1" y="4724"/>
                    <a:pt x="1" y="9123"/>
                    <a:pt x="2699" y="11822"/>
                  </a:cubicBezTo>
                  <a:lnTo>
                    <a:pt x="12497" y="21619"/>
                  </a:lnTo>
                  <a:cubicBezTo>
                    <a:pt x="13860" y="22982"/>
                    <a:pt x="15627" y="23657"/>
                    <a:pt x="17396" y="23657"/>
                  </a:cubicBezTo>
                  <a:cubicBezTo>
                    <a:pt x="19176" y="23657"/>
                    <a:pt x="20958" y="22973"/>
                    <a:pt x="22331" y="21619"/>
                  </a:cubicBezTo>
                  <a:cubicBezTo>
                    <a:pt x="25030" y="18920"/>
                    <a:pt x="25030" y="14521"/>
                    <a:pt x="22331" y="11822"/>
                  </a:cubicBezTo>
                  <a:lnTo>
                    <a:pt x="12497" y="2025"/>
                  </a:lnTo>
                  <a:cubicBezTo>
                    <a:pt x="11147" y="675"/>
                    <a:pt x="9373" y="1"/>
                    <a:pt x="75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4"/>
            <p:cNvSpPr/>
            <p:nvPr/>
          </p:nvSpPr>
          <p:spPr>
            <a:xfrm>
              <a:off x="5079000" y="4485350"/>
              <a:ext cx="625750" cy="591800"/>
            </a:xfrm>
            <a:custGeom>
              <a:avLst/>
              <a:gdLst/>
              <a:ahLst/>
              <a:cxnLst/>
              <a:rect l="l" t="t" r="r" b="b"/>
              <a:pathLst>
                <a:path w="25030" h="23672" extrusionOk="0">
                  <a:moveTo>
                    <a:pt x="7616" y="1"/>
                  </a:moveTo>
                  <a:cubicBezTo>
                    <a:pt x="5841" y="1"/>
                    <a:pt x="4067" y="675"/>
                    <a:pt x="2699" y="2025"/>
                  </a:cubicBezTo>
                  <a:cubicBezTo>
                    <a:pt x="0" y="4724"/>
                    <a:pt x="0" y="9123"/>
                    <a:pt x="2699" y="11822"/>
                  </a:cubicBezTo>
                  <a:lnTo>
                    <a:pt x="12533" y="21619"/>
                  </a:lnTo>
                  <a:cubicBezTo>
                    <a:pt x="13883" y="22987"/>
                    <a:pt x="15648" y="23671"/>
                    <a:pt x="17418" y="23671"/>
                  </a:cubicBezTo>
                  <a:cubicBezTo>
                    <a:pt x="19188" y="23671"/>
                    <a:pt x="20962" y="22987"/>
                    <a:pt x="22330" y="21619"/>
                  </a:cubicBezTo>
                  <a:cubicBezTo>
                    <a:pt x="25029" y="18920"/>
                    <a:pt x="25029" y="14521"/>
                    <a:pt x="22330" y="11822"/>
                  </a:cubicBezTo>
                  <a:lnTo>
                    <a:pt x="12533" y="2025"/>
                  </a:lnTo>
                  <a:cubicBezTo>
                    <a:pt x="11165" y="675"/>
                    <a:pt x="9391" y="1"/>
                    <a:pt x="7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4"/>
            <p:cNvSpPr/>
            <p:nvPr/>
          </p:nvSpPr>
          <p:spPr>
            <a:xfrm>
              <a:off x="5079000" y="606200"/>
              <a:ext cx="625750" cy="591450"/>
            </a:xfrm>
            <a:custGeom>
              <a:avLst/>
              <a:gdLst/>
              <a:ahLst/>
              <a:cxnLst/>
              <a:rect l="l" t="t" r="r" b="b"/>
              <a:pathLst>
                <a:path w="25030" h="23658" extrusionOk="0">
                  <a:moveTo>
                    <a:pt x="17418" y="1"/>
                  </a:moveTo>
                  <a:cubicBezTo>
                    <a:pt x="15648" y="1"/>
                    <a:pt x="13883" y="675"/>
                    <a:pt x="12533" y="2025"/>
                  </a:cubicBezTo>
                  <a:lnTo>
                    <a:pt x="2699" y="11822"/>
                  </a:lnTo>
                  <a:cubicBezTo>
                    <a:pt x="0" y="14521"/>
                    <a:pt x="0" y="18920"/>
                    <a:pt x="2699" y="21619"/>
                  </a:cubicBezTo>
                  <a:cubicBezTo>
                    <a:pt x="4062" y="22982"/>
                    <a:pt x="5829" y="23657"/>
                    <a:pt x="7598" y="23657"/>
                  </a:cubicBezTo>
                  <a:cubicBezTo>
                    <a:pt x="9379" y="23657"/>
                    <a:pt x="11161" y="22973"/>
                    <a:pt x="12533" y="21619"/>
                  </a:cubicBezTo>
                  <a:lnTo>
                    <a:pt x="22330" y="11822"/>
                  </a:lnTo>
                  <a:cubicBezTo>
                    <a:pt x="25029" y="9123"/>
                    <a:pt x="25029" y="4724"/>
                    <a:pt x="22330" y="2025"/>
                  </a:cubicBezTo>
                  <a:cubicBezTo>
                    <a:pt x="20962" y="675"/>
                    <a:pt x="19188" y="1"/>
                    <a:pt x="17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4"/>
            <p:cNvSpPr/>
            <p:nvPr/>
          </p:nvSpPr>
          <p:spPr>
            <a:xfrm>
              <a:off x="1893050" y="4485350"/>
              <a:ext cx="625750" cy="591800"/>
            </a:xfrm>
            <a:custGeom>
              <a:avLst/>
              <a:gdLst/>
              <a:ahLst/>
              <a:cxnLst/>
              <a:rect l="l" t="t" r="r" b="b"/>
              <a:pathLst>
                <a:path w="25030" h="23672" extrusionOk="0">
                  <a:moveTo>
                    <a:pt x="17414" y="1"/>
                  </a:moveTo>
                  <a:cubicBezTo>
                    <a:pt x="15639" y="1"/>
                    <a:pt x="13864" y="675"/>
                    <a:pt x="12497" y="2025"/>
                  </a:cubicBezTo>
                  <a:lnTo>
                    <a:pt x="2699" y="11822"/>
                  </a:lnTo>
                  <a:cubicBezTo>
                    <a:pt x="1" y="14521"/>
                    <a:pt x="1" y="18920"/>
                    <a:pt x="2699" y="21619"/>
                  </a:cubicBezTo>
                  <a:cubicBezTo>
                    <a:pt x="4049" y="22987"/>
                    <a:pt x="5823" y="23671"/>
                    <a:pt x="7598" y="23671"/>
                  </a:cubicBezTo>
                  <a:cubicBezTo>
                    <a:pt x="9373" y="23671"/>
                    <a:pt x="11147" y="22987"/>
                    <a:pt x="12497" y="21619"/>
                  </a:cubicBezTo>
                  <a:lnTo>
                    <a:pt x="22331" y="11822"/>
                  </a:lnTo>
                  <a:cubicBezTo>
                    <a:pt x="25030" y="9123"/>
                    <a:pt x="25030" y="4724"/>
                    <a:pt x="22331" y="2025"/>
                  </a:cubicBezTo>
                  <a:cubicBezTo>
                    <a:pt x="20963" y="675"/>
                    <a:pt x="19188" y="1"/>
                    <a:pt x="174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" name="Google Shape;1234;p44"/>
          <p:cNvGrpSpPr/>
          <p:nvPr/>
        </p:nvGrpSpPr>
        <p:grpSpPr>
          <a:xfrm>
            <a:off x="2558404" y="1211198"/>
            <a:ext cx="521258" cy="456996"/>
            <a:chOff x="841250" y="241800"/>
            <a:chExt cx="5950425" cy="5199050"/>
          </a:xfrm>
        </p:grpSpPr>
        <p:sp>
          <p:nvSpPr>
            <p:cNvPr id="1235" name="Google Shape;1235;p44"/>
            <p:cNvSpPr/>
            <p:nvPr/>
          </p:nvSpPr>
          <p:spPr>
            <a:xfrm>
              <a:off x="2932850" y="241800"/>
              <a:ext cx="3119425" cy="2742325"/>
            </a:xfrm>
            <a:custGeom>
              <a:avLst/>
              <a:gdLst/>
              <a:ahLst/>
              <a:cxnLst/>
              <a:rect l="l" t="t" r="r" b="b"/>
              <a:pathLst>
                <a:path w="124777" h="109693" extrusionOk="0">
                  <a:moveTo>
                    <a:pt x="34938" y="1"/>
                  </a:moveTo>
                  <a:cubicBezTo>
                    <a:pt x="14678" y="1"/>
                    <a:pt x="0" y="14567"/>
                    <a:pt x="0" y="34679"/>
                  </a:cubicBezTo>
                  <a:cubicBezTo>
                    <a:pt x="0" y="61742"/>
                    <a:pt x="29799" y="83777"/>
                    <a:pt x="58007" y="107992"/>
                  </a:cubicBezTo>
                  <a:cubicBezTo>
                    <a:pt x="59338" y="109101"/>
                    <a:pt x="60928" y="109693"/>
                    <a:pt x="62555" y="109693"/>
                  </a:cubicBezTo>
                  <a:cubicBezTo>
                    <a:pt x="64181" y="109693"/>
                    <a:pt x="65808" y="109101"/>
                    <a:pt x="67102" y="107992"/>
                  </a:cubicBezTo>
                  <a:cubicBezTo>
                    <a:pt x="94091" y="84590"/>
                    <a:pt x="124776" y="64958"/>
                    <a:pt x="124776" y="36935"/>
                  </a:cubicBezTo>
                  <a:cubicBezTo>
                    <a:pt x="124776" y="16231"/>
                    <a:pt x="109581" y="1"/>
                    <a:pt x="90209" y="1"/>
                  </a:cubicBezTo>
                  <a:cubicBezTo>
                    <a:pt x="76493" y="1"/>
                    <a:pt x="67767" y="7765"/>
                    <a:pt x="62555" y="15270"/>
                  </a:cubicBezTo>
                  <a:cubicBezTo>
                    <a:pt x="57342" y="7765"/>
                    <a:pt x="48654" y="1"/>
                    <a:pt x="349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4"/>
            <p:cNvSpPr/>
            <p:nvPr/>
          </p:nvSpPr>
          <p:spPr>
            <a:xfrm>
              <a:off x="841250" y="2943600"/>
              <a:ext cx="5950425" cy="2497250"/>
            </a:xfrm>
            <a:custGeom>
              <a:avLst/>
              <a:gdLst/>
              <a:ahLst/>
              <a:cxnLst/>
              <a:rect l="l" t="t" r="r" b="b"/>
              <a:pathLst>
                <a:path w="238017" h="99890" extrusionOk="0">
                  <a:moveTo>
                    <a:pt x="165850" y="51790"/>
                  </a:moveTo>
                  <a:cubicBezTo>
                    <a:pt x="165756" y="51887"/>
                    <a:pt x="165710" y="51934"/>
                    <a:pt x="165711" y="51934"/>
                  </a:cubicBezTo>
                  <a:cubicBezTo>
                    <a:pt x="165712" y="51934"/>
                    <a:pt x="165737" y="51909"/>
                    <a:pt x="165786" y="51860"/>
                  </a:cubicBezTo>
                  <a:lnTo>
                    <a:pt x="165786" y="51860"/>
                  </a:lnTo>
                  <a:cubicBezTo>
                    <a:pt x="165808" y="51837"/>
                    <a:pt x="165829" y="51814"/>
                    <a:pt x="165850" y="51790"/>
                  </a:cubicBezTo>
                  <a:close/>
                  <a:moveTo>
                    <a:pt x="69531" y="1"/>
                  </a:moveTo>
                  <a:cubicBezTo>
                    <a:pt x="67999" y="1"/>
                    <a:pt x="66461" y="72"/>
                    <a:pt x="64920" y="216"/>
                  </a:cubicBezTo>
                  <a:cubicBezTo>
                    <a:pt x="52609" y="1473"/>
                    <a:pt x="41777" y="7425"/>
                    <a:pt x="33606" y="16705"/>
                  </a:cubicBezTo>
                  <a:lnTo>
                    <a:pt x="6914" y="16705"/>
                  </a:lnTo>
                  <a:cubicBezTo>
                    <a:pt x="3032" y="16705"/>
                    <a:pt x="0" y="19774"/>
                    <a:pt x="0" y="23656"/>
                  </a:cubicBezTo>
                  <a:lnTo>
                    <a:pt x="0" y="92976"/>
                  </a:lnTo>
                  <a:cubicBezTo>
                    <a:pt x="0" y="96858"/>
                    <a:pt x="3032" y="99889"/>
                    <a:pt x="6914" y="99889"/>
                  </a:cubicBezTo>
                  <a:lnTo>
                    <a:pt x="166848" y="99889"/>
                  </a:lnTo>
                  <a:cubicBezTo>
                    <a:pt x="168956" y="99889"/>
                    <a:pt x="170730" y="98928"/>
                    <a:pt x="172246" y="97412"/>
                  </a:cubicBezTo>
                  <a:cubicBezTo>
                    <a:pt x="229624" y="27094"/>
                    <a:pt x="208329" y="54045"/>
                    <a:pt x="232582" y="23766"/>
                  </a:cubicBezTo>
                  <a:cubicBezTo>
                    <a:pt x="238017" y="18369"/>
                    <a:pt x="237869" y="9348"/>
                    <a:pt x="232582" y="4098"/>
                  </a:cubicBezTo>
                  <a:cubicBezTo>
                    <a:pt x="229883" y="1399"/>
                    <a:pt x="226315" y="50"/>
                    <a:pt x="222748" y="50"/>
                  </a:cubicBezTo>
                  <a:cubicBezTo>
                    <a:pt x="219180" y="50"/>
                    <a:pt x="215612" y="1399"/>
                    <a:pt x="212914" y="4098"/>
                  </a:cubicBezTo>
                  <a:cubicBezTo>
                    <a:pt x="211619" y="5428"/>
                    <a:pt x="167846" y="49799"/>
                    <a:pt x="165786" y="51860"/>
                  </a:cubicBezTo>
                  <a:lnTo>
                    <a:pt x="165786" y="51860"/>
                  </a:lnTo>
                  <a:cubicBezTo>
                    <a:pt x="161997" y="55957"/>
                    <a:pt x="154783" y="58297"/>
                    <a:pt x="152430" y="58297"/>
                  </a:cubicBezTo>
                  <a:lnTo>
                    <a:pt x="104442" y="58297"/>
                  </a:lnTo>
                  <a:cubicBezTo>
                    <a:pt x="100560" y="58297"/>
                    <a:pt x="97528" y="55265"/>
                    <a:pt x="97528" y="51384"/>
                  </a:cubicBezTo>
                  <a:cubicBezTo>
                    <a:pt x="97528" y="47502"/>
                    <a:pt x="100560" y="44433"/>
                    <a:pt x="104442" y="44433"/>
                  </a:cubicBezTo>
                  <a:lnTo>
                    <a:pt x="152984" y="44433"/>
                  </a:lnTo>
                  <a:cubicBezTo>
                    <a:pt x="152984" y="29127"/>
                    <a:pt x="140562" y="16705"/>
                    <a:pt x="125256" y="16705"/>
                  </a:cubicBezTo>
                  <a:lnTo>
                    <a:pt x="107067" y="16705"/>
                  </a:lnTo>
                  <a:lnTo>
                    <a:pt x="101817" y="12121"/>
                  </a:lnTo>
                  <a:cubicBezTo>
                    <a:pt x="92847" y="4263"/>
                    <a:pt x="81383" y="1"/>
                    <a:pt x="695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80120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538283" y="282793"/>
            <a:ext cx="5176717" cy="766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HƯỚNG PHÁT TRIỂN</a:t>
            </a:r>
            <a:br>
              <a:rPr lang="en"/>
            </a:br>
            <a:r>
              <a:rPr lang="en" sz="2400"/>
              <a:t>HOÀN THIỆN HỆ THỐNG</a:t>
            </a:r>
            <a:endParaRPr sz="240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10DC816-2734-3D58-7BCB-8CBE4D5F45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0710" y="2032278"/>
            <a:ext cx="504748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vi-VN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Hình chữ nhật 7">
            <a:extLst>
              <a:ext uri="{FF2B5EF4-FFF2-40B4-BE49-F238E27FC236}">
                <a16:creationId xmlns:a16="http://schemas.microsoft.com/office/drawing/2014/main" id="{BC4993A0-7095-5F09-14BF-47D0DFF8957A}"/>
              </a:ext>
            </a:extLst>
          </p:cNvPr>
          <p:cNvSpPr/>
          <p:nvPr/>
        </p:nvSpPr>
        <p:spPr>
          <a:xfrm>
            <a:off x="1678781" y="4376904"/>
            <a:ext cx="1464469" cy="76659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B1328B9-CE63-047E-DDE1-925E21962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588" y="909200"/>
            <a:ext cx="5812631" cy="4065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717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538283" y="282793"/>
            <a:ext cx="5176717" cy="766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HƯỚNG PHÁT TRIỂN</a:t>
            </a:r>
            <a:br>
              <a:rPr lang="en"/>
            </a:br>
            <a:r>
              <a:rPr lang="en" sz="2400"/>
              <a:t>TRIỂN KHAI TOÀN THÀNH PHỐ</a:t>
            </a:r>
            <a:endParaRPr sz="240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10DC816-2734-3D58-7BCB-8CBE4D5F45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0710" y="2032278"/>
            <a:ext cx="504748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vi-VN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Hình chữ nhật 7">
            <a:extLst>
              <a:ext uri="{FF2B5EF4-FFF2-40B4-BE49-F238E27FC236}">
                <a16:creationId xmlns:a16="http://schemas.microsoft.com/office/drawing/2014/main" id="{BC4993A0-7095-5F09-14BF-47D0DFF8957A}"/>
              </a:ext>
            </a:extLst>
          </p:cNvPr>
          <p:cNvSpPr/>
          <p:nvPr/>
        </p:nvSpPr>
        <p:spPr>
          <a:xfrm>
            <a:off x="1678781" y="4376904"/>
            <a:ext cx="1464469" cy="76659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98312691-BDB2-BE71-29E5-D0667F6BC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700" y="1838711"/>
            <a:ext cx="3902386" cy="2404677"/>
          </a:xfrm>
          <a:prstGeom prst="rect">
            <a:avLst/>
          </a:prstGeom>
        </p:spPr>
      </p:pic>
      <p:pic>
        <p:nvPicPr>
          <p:cNvPr id="6" name="Picture 2" descr="Trung Tâm Thương Mại Nhật Bản - Aeon Mall Bình Tân">
            <a:extLst>
              <a:ext uri="{FF2B5EF4-FFF2-40B4-BE49-F238E27FC236}">
                <a16:creationId xmlns:a16="http://schemas.microsoft.com/office/drawing/2014/main" id="{6684BC44-3428-1B74-F9B0-17F5D027D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989" y="1838711"/>
            <a:ext cx="4305180" cy="2419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67"/>
          <p:cNvSpPr txBox="1">
            <a:spLocks noGrp="1"/>
          </p:cNvSpPr>
          <p:nvPr>
            <p:ph type="subTitle" idx="1"/>
          </p:nvPr>
        </p:nvSpPr>
        <p:spPr>
          <a:xfrm>
            <a:off x="2569200" y="2314575"/>
            <a:ext cx="40056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Do you have any questions?</a:t>
            </a:r>
          </a:p>
        </p:txBody>
      </p:sp>
      <p:sp>
        <p:nvSpPr>
          <p:cNvPr id="1784" name="Google Shape;1784;p67"/>
          <p:cNvSpPr txBox="1">
            <a:spLocks noGrp="1"/>
          </p:cNvSpPr>
          <p:nvPr>
            <p:ph type="ctrTitle"/>
          </p:nvPr>
        </p:nvSpPr>
        <p:spPr>
          <a:xfrm>
            <a:off x="2214563" y="1246685"/>
            <a:ext cx="4714875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 YOU!</a:t>
            </a:r>
            <a:endParaRPr sz="7200"/>
          </a:p>
        </p:txBody>
      </p:sp>
      <p:grpSp>
        <p:nvGrpSpPr>
          <p:cNvPr id="1800" name="Google Shape;1800;p67"/>
          <p:cNvGrpSpPr/>
          <p:nvPr/>
        </p:nvGrpSpPr>
        <p:grpSpPr>
          <a:xfrm>
            <a:off x="1790763" y="1594735"/>
            <a:ext cx="5562475" cy="501900"/>
            <a:chOff x="1790763" y="1087525"/>
            <a:chExt cx="5562475" cy="501900"/>
          </a:xfrm>
        </p:grpSpPr>
        <p:sp>
          <p:nvSpPr>
            <p:cNvPr id="1801" name="Google Shape;1801;p67"/>
            <p:cNvSpPr/>
            <p:nvPr/>
          </p:nvSpPr>
          <p:spPr>
            <a:xfrm>
              <a:off x="6851338" y="1087525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7"/>
            <p:cNvSpPr/>
            <p:nvPr/>
          </p:nvSpPr>
          <p:spPr>
            <a:xfrm>
              <a:off x="1790763" y="1087525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4C32897A-F359-3093-30CE-0956511552E8}"/>
              </a:ext>
            </a:extLst>
          </p:cNvPr>
          <p:cNvSpPr/>
          <p:nvPr/>
        </p:nvSpPr>
        <p:spPr>
          <a:xfrm>
            <a:off x="2493169" y="3321844"/>
            <a:ext cx="4300537" cy="7858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Công Ty Cổ Phần Công Nghệ TK 25 (25 Inc.) tuyển dụng việc làm IT mới và tốt  nhất | TopDev">
            <a:extLst>
              <a:ext uri="{FF2B5EF4-FFF2-40B4-BE49-F238E27FC236}">
                <a16:creationId xmlns:a16="http://schemas.microsoft.com/office/drawing/2014/main" id="{F08EC9C2-3B16-61B3-1666-B708A7CC2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437" y="2825252"/>
            <a:ext cx="2143126" cy="2143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42"/>
          <p:cNvSpPr txBox="1">
            <a:spLocks noGrp="1"/>
          </p:cNvSpPr>
          <p:nvPr>
            <p:ph type="title"/>
          </p:nvPr>
        </p:nvSpPr>
        <p:spPr>
          <a:xfrm>
            <a:off x="1100139" y="2323125"/>
            <a:ext cx="7272336" cy="9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TỔNG QUAN ĐỀ TÀI</a:t>
            </a:r>
          </a:p>
        </p:txBody>
      </p:sp>
      <p:sp>
        <p:nvSpPr>
          <p:cNvPr id="1168" name="Google Shape;1168;p42"/>
          <p:cNvSpPr txBox="1">
            <a:spLocks noGrp="1"/>
          </p:cNvSpPr>
          <p:nvPr>
            <p:ph type="title" idx="2"/>
          </p:nvPr>
        </p:nvSpPr>
        <p:spPr>
          <a:xfrm>
            <a:off x="4018800" y="873000"/>
            <a:ext cx="11064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01</a:t>
            </a:r>
            <a:endParaRPr sz="6000"/>
          </a:p>
        </p:txBody>
      </p:sp>
      <p:grpSp>
        <p:nvGrpSpPr>
          <p:cNvPr id="1170" name="Google Shape;1170;p42"/>
          <p:cNvGrpSpPr/>
          <p:nvPr/>
        </p:nvGrpSpPr>
        <p:grpSpPr>
          <a:xfrm>
            <a:off x="2257550" y="1176150"/>
            <a:ext cx="4628900" cy="501900"/>
            <a:chOff x="2257550" y="1172700"/>
            <a:chExt cx="4628900" cy="501900"/>
          </a:xfrm>
        </p:grpSpPr>
        <p:sp>
          <p:nvSpPr>
            <p:cNvPr id="1171" name="Google Shape;1171;p42"/>
            <p:cNvSpPr/>
            <p:nvPr/>
          </p:nvSpPr>
          <p:spPr>
            <a:xfrm>
              <a:off x="6384550" y="117270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2257550" y="117270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3" name="Google Shape;1173;p42"/>
          <p:cNvSpPr/>
          <p:nvPr/>
        </p:nvSpPr>
        <p:spPr>
          <a:xfrm>
            <a:off x="7236619" y="4703592"/>
            <a:ext cx="987609" cy="31209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;600"/>
              </a:rPr>
              <a:t>TK25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452560" y="100244"/>
            <a:ext cx="451949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HIỆN TRẠNG</a:t>
            </a:r>
            <a:endParaRPr/>
          </a:p>
        </p:txBody>
      </p:sp>
      <p:pic>
        <p:nvPicPr>
          <p:cNvPr id="2" name="Hình ảnh 2" descr="Ảnh có chứa văn bản, xe máy, cây, ngoài trời&#10;&#10;Mô tả được tự động tạo">
            <a:extLst>
              <a:ext uri="{FF2B5EF4-FFF2-40B4-BE49-F238E27FC236}">
                <a16:creationId xmlns:a16="http://schemas.microsoft.com/office/drawing/2014/main" id="{930621FD-2182-9C3E-CCBD-147DCE4BE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02" y="1188833"/>
            <a:ext cx="3690876" cy="2296195"/>
          </a:xfrm>
          <a:prstGeom prst="rect">
            <a:avLst/>
          </a:prstGeom>
        </p:spPr>
      </p:pic>
      <p:pic>
        <p:nvPicPr>
          <p:cNvPr id="6" name="Hình ảnh 6" descr="Ảnh có chứa ngoài trời, ô tô, con đường, đường phố&#10;&#10;Mô tả được tự động tạo">
            <a:extLst>
              <a:ext uri="{FF2B5EF4-FFF2-40B4-BE49-F238E27FC236}">
                <a16:creationId xmlns:a16="http://schemas.microsoft.com/office/drawing/2014/main" id="{E113F1AA-B7AC-6D49-715B-C72DD66C6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4893" y="1177692"/>
            <a:ext cx="4124926" cy="23040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E0AEC6-7F48-9951-576E-7C58CDB6D87D}"/>
              </a:ext>
            </a:extLst>
          </p:cNvPr>
          <p:cNvSpPr txBox="1"/>
          <p:nvPr/>
        </p:nvSpPr>
        <p:spPr>
          <a:xfrm>
            <a:off x="907195" y="3830724"/>
            <a:ext cx="63129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Mức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phạt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: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Trung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bình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sẽ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giao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động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từ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400.000 –  2.000.000 VNĐ</a:t>
            </a:r>
          </a:p>
          <a:p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                 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Trường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hợp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gây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tai </a:t>
            </a:r>
            <a:r>
              <a:rPr lang="en-US" b="1" err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nạn</a:t>
            </a:r>
            <a:r>
              <a:rPr lang="en-US" b="1">
                <a:solidFill>
                  <a:schemeClr val="accent4">
                    <a:lumMod val="25000"/>
                  </a:schemeClr>
                </a:solidFill>
                <a:latin typeface="Montserrat" panose="00000500000000000000" pitchFamily="2" charset="0"/>
              </a:rPr>
              <a:t>  10.000.000 –  20.000.000 VNĐ</a:t>
            </a:r>
            <a:endParaRPr lang="vi-VN" b="1">
              <a:solidFill>
                <a:schemeClr val="accent4">
                  <a:lumMod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37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452560" y="100244"/>
            <a:ext cx="451949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HIỆN TRẠNG</a:t>
            </a:r>
            <a:endParaRPr/>
          </a:p>
        </p:txBody>
      </p:sp>
      <p:pic>
        <p:nvPicPr>
          <p:cNvPr id="1026" name="Picture 2" descr="Những ưu điểm vượt trội của hệ thống bã đỗ xe thông minh">
            <a:extLst>
              <a:ext uri="{FF2B5EF4-FFF2-40B4-BE49-F238E27FC236}">
                <a16:creationId xmlns:a16="http://schemas.microsoft.com/office/drawing/2014/main" id="{1EB1DB55-08CF-1AC4-4A92-9B738F9D7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44" y="1460433"/>
            <a:ext cx="3808166" cy="2532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hạt hơn 42 triệu đồng các bãi xe quanh BV Việt Đức">
            <a:extLst>
              <a:ext uri="{FF2B5EF4-FFF2-40B4-BE49-F238E27FC236}">
                <a16:creationId xmlns:a16="http://schemas.microsoft.com/office/drawing/2014/main" id="{51B9F19A-C4E5-0724-1760-07834CE15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553" y="1460433"/>
            <a:ext cx="4051887" cy="2532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715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452560" y="100244"/>
            <a:ext cx="451949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ƯU ĐIỂM</a:t>
            </a:r>
            <a:endParaRPr/>
          </a:p>
        </p:txBody>
      </p:sp>
      <p:pic>
        <p:nvPicPr>
          <p:cNvPr id="1030" name="Picture 6" descr="Hệ thống máy giữ xe thông minh tốt nhất | T-Parking">
            <a:extLst>
              <a:ext uri="{FF2B5EF4-FFF2-40B4-BE49-F238E27FC236}">
                <a16:creationId xmlns:a16="http://schemas.microsoft.com/office/drawing/2014/main" id="{657A574A-B433-D316-2011-71DB338F5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884" y="1063763"/>
            <a:ext cx="6676232" cy="333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605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66"/>
          <p:cNvSpPr txBox="1">
            <a:spLocks noGrp="1"/>
          </p:cNvSpPr>
          <p:nvPr>
            <p:ph type="title"/>
          </p:nvPr>
        </p:nvSpPr>
        <p:spPr>
          <a:xfrm>
            <a:off x="452560" y="100244"/>
            <a:ext cx="451949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MỤC TIÊU</a:t>
            </a:r>
            <a:endParaRPr/>
          </a:p>
        </p:txBody>
      </p:sp>
      <p:sp>
        <p:nvSpPr>
          <p:cNvPr id="2" name="Google Shape;1212;p44">
            <a:extLst>
              <a:ext uri="{FF2B5EF4-FFF2-40B4-BE49-F238E27FC236}">
                <a16:creationId xmlns:a16="http://schemas.microsoft.com/office/drawing/2014/main" id="{4D43B3B0-AB34-C0EE-8248-BF128F118376}"/>
              </a:ext>
            </a:extLst>
          </p:cNvPr>
          <p:cNvSpPr txBox="1">
            <a:spLocks/>
          </p:cNvSpPr>
          <p:nvPr/>
        </p:nvSpPr>
        <p:spPr>
          <a:xfrm>
            <a:off x="1032346" y="1172888"/>
            <a:ext cx="7079308" cy="36551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.VnArabiaH" panose="020B7200000000000000" pitchFamily="34" charset="0"/>
              <a:buChar char="•"/>
            </a:pP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Xây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dựng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hệ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giữ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xe thông minh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dụng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camera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 trên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phần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cứng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là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Raspberry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Pi4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kết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hợp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với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các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giải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thuật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xử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lý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ảnh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để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nhận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diện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biển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số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xe. 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buFont typeface=".VnArabiaH" panose="020B7200000000000000" pitchFamily="34" charset="0"/>
              <a:buChar char="•"/>
            </a:pP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Hệ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có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khả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năng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nhận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dạng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biển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số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xe, phân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tích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thông tin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người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dùng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từ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đó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đưa thông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báo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và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hướng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dẫn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người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dùng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đỗ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xe ở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vị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trí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còn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trống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cũng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như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thuận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tiện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cho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việc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tính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phí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kê,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quản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lý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lịch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, doanh thu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của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điểm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giữ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xe.</a:t>
            </a:r>
          </a:p>
          <a:p>
            <a:pPr marL="285750" indent="-285750" algn="just">
              <a:lnSpc>
                <a:spcPct val="150000"/>
              </a:lnSpc>
              <a:spcBef>
                <a:spcPts val="600"/>
              </a:spcBef>
              <a:buFont typeface=".VnArabiaH" panose="020B7200000000000000" pitchFamily="34" charset="0"/>
              <a:buChar char="•"/>
            </a:pP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Đồng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thời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nhóm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cũng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thiết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kế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một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hệ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các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thiết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bị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nhỏ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gọn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, đơn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giản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có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khả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năng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lắp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đặt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dễ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dàng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Điều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này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làm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cho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hệ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thống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phù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hợp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với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mọi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nhu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cầu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sử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dụng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từ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quy mô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lớn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đến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nhỏ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.VnArabiaH" panose="020B7200000000000000" pitchFamily="34" charset="0"/>
              <a:buChar char="•"/>
            </a:pPr>
            <a:endParaRPr lang="en-US">
              <a:solidFill>
                <a:schemeClr val="tx1">
                  <a:lumMod val="50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74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55"/>
          <p:cNvSpPr txBox="1">
            <a:spLocks noGrp="1"/>
          </p:cNvSpPr>
          <p:nvPr>
            <p:ph type="subTitle" idx="6"/>
          </p:nvPr>
        </p:nvSpPr>
        <p:spPr>
          <a:xfrm>
            <a:off x="1101264" y="2286085"/>
            <a:ext cx="23364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 SemiBold" panose="00000700000000000000" pitchFamily="2" charset="0"/>
              </a:rPr>
              <a:t>ĐỐI TƯỢNG</a:t>
            </a:r>
            <a:endParaRPr>
              <a:latin typeface="Oswald SemiBold" panose="00000700000000000000" pitchFamily="2" charset="0"/>
            </a:endParaRPr>
          </a:p>
        </p:txBody>
      </p:sp>
      <p:sp>
        <p:nvSpPr>
          <p:cNvPr id="1540" name="Google Shape;1540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/>
              <a:t>PHƯƠNG PHÁP</a:t>
            </a:r>
            <a:r>
              <a:rPr lang="en-US" sz="3200"/>
              <a:t> THỰC HIỆN</a:t>
            </a:r>
            <a:endParaRPr lang="vi-VN" sz="3200"/>
          </a:p>
        </p:txBody>
      </p:sp>
      <p:sp>
        <p:nvSpPr>
          <p:cNvPr id="1543" name="Google Shape;1543;p55"/>
          <p:cNvSpPr txBox="1">
            <a:spLocks noGrp="1"/>
          </p:cNvSpPr>
          <p:nvPr>
            <p:ph type="subTitle" idx="4"/>
          </p:nvPr>
        </p:nvSpPr>
        <p:spPr>
          <a:xfrm>
            <a:off x="528636" y="2668194"/>
            <a:ext cx="3798995" cy="1845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228600" algn="l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Raspberry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Pi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4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Camera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endParaRPr lang="vi-VN" b="0" i="0" u="none" strike="noStrike">
              <a:solidFill>
                <a:schemeClr val="tx1">
                  <a:lumMod val="50000"/>
                </a:schemeClr>
              </a:solidFill>
              <a:effectLst/>
              <a:latin typeface="Montserrat" panose="00000500000000000000" pitchFamily="2" charset="0"/>
            </a:endParaRPr>
          </a:p>
          <a:p>
            <a:pPr indent="-228600" algn="l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Giải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thuật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phát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hiện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và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nhận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dạng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biển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số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xe.</a:t>
            </a:r>
          </a:p>
          <a:p>
            <a:pPr indent="-228600" algn="l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Thư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viện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OpenCV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, 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Pytesseract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indent="-228600" algn="l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Azure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Storage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Blob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container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indent="-228600" algn="l" rtl="0" fontAlgn="base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vi-VN" b="0" i="0" u="none" strike="noStrike">
              <a:solidFill>
                <a:schemeClr val="tx1">
                  <a:lumMod val="50000"/>
                </a:schemeClr>
              </a:solidFill>
              <a:effectLst/>
              <a:latin typeface="Montserrat" panose="00000500000000000000" pitchFamily="2" charset="0"/>
            </a:endParaRPr>
          </a:p>
        </p:txBody>
      </p:sp>
      <p:grpSp>
        <p:nvGrpSpPr>
          <p:cNvPr id="1560" name="Google Shape;1560;p55"/>
          <p:cNvGrpSpPr/>
          <p:nvPr/>
        </p:nvGrpSpPr>
        <p:grpSpPr>
          <a:xfrm>
            <a:off x="7164288" y="594275"/>
            <a:ext cx="1338613" cy="501900"/>
            <a:chOff x="7164288" y="594275"/>
            <a:chExt cx="1338613" cy="501900"/>
          </a:xfrm>
        </p:grpSpPr>
        <p:sp>
          <p:nvSpPr>
            <p:cNvPr id="1561" name="Google Shape;1561;p55"/>
            <p:cNvSpPr/>
            <p:nvPr/>
          </p:nvSpPr>
          <p:spPr>
            <a:xfrm>
              <a:off x="7164288" y="594275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5"/>
            <p:cNvSpPr/>
            <p:nvPr/>
          </p:nvSpPr>
          <p:spPr>
            <a:xfrm>
              <a:off x="8001000" y="594275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636;p61">
            <a:extLst>
              <a:ext uri="{FF2B5EF4-FFF2-40B4-BE49-F238E27FC236}">
                <a16:creationId xmlns:a16="http://schemas.microsoft.com/office/drawing/2014/main" id="{7E6D2DD7-86EC-F398-3B40-47C2617FFB40}"/>
              </a:ext>
            </a:extLst>
          </p:cNvPr>
          <p:cNvSpPr/>
          <p:nvPr/>
        </p:nvSpPr>
        <p:spPr>
          <a:xfrm>
            <a:off x="1851564" y="1360641"/>
            <a:ext cx="835800" cy="83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644;p61">
            <a:extLst>
              <a:ext uri="{FF2B5EF4-FFF2-40B4-BE49-F238E27FC236}">
                <a16:creationId xmlns:a16="http://schemas.microsoft.com/office/drawing/2014/main" id="{218890DB-E23C-7C40-26B5-B7644E1AB00E}"/>
              </a:ext>
            </a:extLst>
          </p:cNvPr>
          <p:cNvGrpSpPr/>
          <p:nvPr/>
        </p:nvGrpSpPr>
        <p:grpSpPr>
          <a:xfrm>
            <a:off x="2059525" y="1506423"/>
            <a:ext cx="478492" cy="487024"/>
            <a:chOff x="10394850" y="1727325"/>
            <a:chExt cx="515675" cy="517775"/>
          </a:xfrm>
        </p:grpSpPr>
        <p:sp>
          <p:nvSpPr>
            <p:cNvPr id="19" name="Google Shape;1645;p61">
              <a:extLst>
                <a:ext uri="{FF2B5EF4-FFF2-40B4-BE49-F238E27FC236}">
                  <a16:creationId xmlns:a16="http://schemas.microsoft.com/office/drawing/2014/main" id="{555CC8E6-61F4-EB12-B116-9EA3E5896137}"/>
                </a:ext>
              </a:extLst>
            </p:cNvPr>
            <p:cNvSpPr/>
            <p:nvPr/>
          </p:nvSpPr>
          <p:spPr>
            <a:xfrm>
              <a:off x="10394850" y="1788525"/>
              <a:ext cx="515675" cy="456575"/>
            </a:xfrm>
            <a:custGeom>
              <a:avLst/>
              <a:gdLst/>
              <a:ahLst/>
              <a:cxnLst/>
              <a:rect l="l" t="t" r="r" b="b"/>
              <a:pathLst>
                <a:path w="20627" h="18263" extrusionOk="0">
                  <a:moveTo>
                    <a:pt x="6698" y="4844"/>
                  </a:moveTo>
                  <a:cubicBezTo>
                    <a:pt x="7022" y="4844"/>
                    <a:pt x="7300" y="5123"/>
                    <a:pt x="7300" y="5447"/>
                  </a:cubicBezTo>
                  <a:cubicBezTo>
                    <a:pt x="7300" y="5795"/>
                    <a:pt x="7022" y="6050"/>
                    <a:pt x="6698" y="6050"/>
                  </a:cubicBezTo>
                  <a:lnTo>
                    <a:pt x="4265" y="6050"/>
                  </a:lnTo>
                  <a:cubicBezTo>
                    <a:pt x="3940" y="6050"/>
                    <a:pt x="3662" y="5795"/>
                    <a:pt x="3662" y="5447"/>
                  </a:cubicBezTo>
                  <a:cubicBezTo>
                    <a:pt x="3662" y="5123"/>
                    <a:pt x="3940" y="4844"/>
                    <a:pt x="4265" y="4844"/>
                  </a:cubicBezTo>
                  <a:close/>
                  <a:moveTo>
                    <a:pt x="6698" y="7255"/>
                  </a:moveTo>
                  <a:cubicBezTo>
                    <a:pt x="7022" y="7255"/>
                    <a:pt x="7300" y="7533"/>
                    <a:pt x="7300" y="7857"/>
                  </a:cubicBezTo>
                  <a:cubicBezTo>
                    <a:pt x="7300" y="8205"/>
                    <a:pt x="7022" y="8483"/>
                    <a:pt x="6698" y="8483"/>
                  </a:cubicBezTo>
                  <a:lnTo>
                    <a:pt x="4265" y="8483"/>
                  </a:lnTo>
                  <a:cubicBezTo>
                    <a:pt x="3940" y="8483"/>
                    <a:pt x="3662" y="8205"/>
                    <a:pt x="3662" y="7857"/>
                  </a:cubicBezTo>
                  <a:cubicBezTo>
                    <a:pt x="3662" y="7533"/>
                    <a:pt x="3940" y="7255"/>
                    <a:pt x="4265" y="7255"/>
                  </a:cubicBezTo>
                  <a:close/>
                  <a:moveTo>
                    <a:pt x="6698" y="9665"/>
                  </a:moveTo>
                  <a:cubicBezTo>
                    <a:pt x="7022" y="9665"/>
                    <a:pt x="7300" y="9943"/>
                    <a:pt x="7300" y="10291"/>
                  </a:cubicBezTo>
                  <a:cubicBezTo>
                    <a:pt x="7300" y="10615"/>
                    <a:pt x="7022" y="10893"/>
                    <a:pt x="6698" y="10893"/>
                  </a:cubicBezTo>
                  <a:lnTo>
                    <a:pt x="4265" y="10893"/>
                  </a:lnTo>
                  <a:cubicBezTo>
                    <a:pt x="3940" y="10893"/>
                    <a:pt x="3662" y="10615"/>
                    <a:pt x="3662" y="10291"/>
                  </a:cubicBezTo>
                  <a:cubicBezTo>
                    <a:pt x="3662" y="9943"/>
                    <a:pt x="3940" y="9665"/>
                    <a:pt x="4265" y="9665"/>
                  </a:cubicBezTo>
                  <a:close/>
                  <a:moveTo>
                    <a:pt x="16408" y="1"/>
                  </a:moveTo>
                  <a:cubicBezTo>
                    <a:pt x="14740" y="1"/>
                    <a:pt x="13372" y="1368"/>
                    <a:pt x="13372" y="3037"/>
                  </a:cubicBezTo>
                  <a:lnTo>
                    <a:pt x="13372" y="16363"/>
                  </a:lnTo>
                  <a:cubicBezTo>
                    <a:pt x="13372" y="16710"/>
                    <a:pt x="13094" y="16965"/>
                    <a:pt x="12770" y="16965"/>
                  </a:cubicBezTo>
                  <a:lnTo>
                    <a:pt x="6698" y="16965"/>
                  </a:lnTo>
                  <a:cubicBezTo>
                    <a:pt x="6350" y="16965"/>
                    <a:pt x="6072" y="16710"/>
                    <a:pt x="6072" y="16363"/>
                  </a:cubicBezTo>
                  <a:lnTo>
                    <a:pt x="6072" y="15042"/>
                  </a:lnTo>
                  <a:cubicBezTo>
                    <a:pt x="6791" y="14787"/>
                    <a:pt x="7277" y="14091"/>
                    <a:pt x="7277" y="13303"/>
                  </a:cubicBezTo>
                  <a:lnTo>
                    <a:pt x="7277" y="13257"/>
                  </a:lnTo>
                  <a:cubicBezTo>
                    <a:pt x="9340" y="12979"/>
                    <a:pt x="10962" y="11194"/>
                    <a:pt x="10962" y="9086"/>
                  </a:cubicBezTo>
                  <a:lnTo>
                    <a:pt x="10962" y="3639"/>
                  </a:lnTo>
                  <a:lnTo>
                    <a:pt x="0" y="3639"/>
                  </a:lnTo>
                  <a:lnTo>
                    <a:pt x="0" y="9086"/>
                  </a:lnTo>
                  <a:cubicBezTo>
                    <a:pt x="0" y="11194"/>
                    <a:pt x="1623" y="12979"/>
                    <a:pt x="3662" y="13257"/>
                  </a:cubicBezTo>
                  <a:lnTo>
                    <a:pt x="3662" y="13303"/>
                  </a:lnTo>
                  <a:cubicBezTo>
                    <a:pt x="3662" y="14091"/>
                    <a:pt x="4172" y="14787"/>
                    <a:pt x="4867" y="15042"/>
                  </a:cubicBezTo>
                  <a:lnTo>
                    <a:pt x="4867" y="16363"/>
                  </a:lnTo>
                  <a:cubicBezTo>
                    <a:pt x="4867" y="17359"/>
                    <a:pt x="5678" y="18170"/>
                    <a:pt x="6675" y="18170"/>
                  </a:cubicBezTo>
                  <a:lnTo>
                    <a:pt x="12770" y="18170"/>
                  </a:lnTo>
                  <a:cubicBezTo>
                    <a:pt x="13766" y="18170"/>
                    <a:pt x="14577" y="17359"/>
                    <a:pt x="14577" y="16363"/>
                  </a:cubicBezTo>
                  <a:lnTo>
                    <a:pt x="14577" y="3037"/>
                  </a:lnTo>
                  <a:cubicBezTo>
                    <a:pt x="14577" y="2040"/>
                    <a:pt x="15389" y="1229"/>
                    <a:pt x="16385" y="1229"/>
                  </a:cubicBezTo>
                  <a:cubicBezTo>
                    <a:pt x="17382" y="1229"/>
                    <a:pt x="18216" y="2040"/>
                    <a:pt x="18216" y="3037"/>
                  </a:cubicBezTo>
                  <a:lnTo>
                    <a:pt x="18216" y="9781"/>
                  </a:lnTo>
                  <a:cubicBezTo>
                    <a:pt x="17498" y="10036"/>
                    <a:pt x="17011" y="10708"/>
                    <a:pt x="17011" y="11496"/>
                  </a:cubicBezTo>
                  <a:lnTo>
                    <a:pt x="17011" y="15157"/>
                  </a:lnTo>
                  <a:cubicBezTo>
                    <a:pt x="17011" y="15482"/>
                    <a:pt x="17266" y="15760"/>
                    <a:pt x="17613" y="15760"/>
                  </a:cubicBezTo>
                  <a:lnTo>
                    <a:pt x="18216" y="15760"/>
                  </a:lnTo>
                  <a:lnTo>
                    <a:pt x="18216" y="17637"/>
                  </a:lnTo>
                  <a:cubicBezTo>
                    <a:pt x="18216" y="17985"/>
                    <a:pt x="18471" y="18263"/>
                    <a:pt x="18819" y="18263"/>
                  </a:cubicBezTo>
                  <a:cubicBezTo>
                    <a:pt x="19143" y="18263"/>
                    <a:pt x="19421" y="17985"/>
                    <a:pt x="19421" y="17637"/>
                  </a:cubicBezTo>
                  <a:lnTo>
                    <a:pt x="19421" y="15760"/>
                  </a:lnTo>
                  <a:lnTo>
                    <a:pt x="20024" y="15760"/>
                  </a:lnTo>
                  <a:cubicBezTo>
                    <a:pt x="20371" y="15760"/>
                    <a:pt x="20626" y="15482"/>
                    <a:pt x="20626" y="15157"/>
                  </a:cubicBezTo>
                  <a:lnTo>
                    <a:pt x="20626" y="11496"/>
                  </a:lnTo>
                  <a:cubicBezTo>
                    <a:pt x="20626" y="10708"/>
                    <a:pt x="20116" y="10036"/>
                    <a:pt x="19421" y="9781"/>
                  </a:cubicBezTo>
                  <a:lnTo>
                    <a:pt x="19421" y="3037"/>
                  </a:lnTo>
                  <a:cubicBezTo>
                    <a:pt x="19421" y="1368"/>
                    <a:pt x="18054" y="1"/>
                    <a:pt x="164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46;p61">
              <a:extLst>
                <a:ext uri="{FF2B5EF4-FFF2-40B4-BE49-F238E27FC236}">
                  <a16:creationId xmlns:a16="http://schemas.microsoft.com/office/drawing/2014/main" id="{D053C124-2935-09F2-518C-3443E7A6F7DB}"/>
                </a:ext>
              </a:extLst>
            </p:cNvPr>
            <p:cNvSpPr/>
            <p:nvPr/>
          </p:nvSpPr>
          <p:spPr>
            <a:xfrm>
              <a:off x="10394850" y="1727325"/>
              <a:ext cx="274075" cy="122075"/>
            </a:xfrm>
            <a:custGeom>
              <a:avLst/>
              <a:gdLst/>
              <a:ahLst/>
              <a:cxnLst/>
              <a:rect l="l" t="t" r="r" b="b"/>
              <a:pathLst>
                <a:path w="10963" h="4883" extrusionOk="0">
                  <a:moveTo>
                    <a:pt x="5463" y="1"/>
                  </a:moveTo>
                  <a:cubicBezTo>
                    <a:pt x="4680" y="1"/>
                    <a:pt x="3903" y="285"/>
                    <a:pt x="3361" y="850"/>
                  </a:cubicBezTo>
                  <a:cubicBezTo>
                    <a:pt x="2920" y="1267"/>
                    <a:pt x="2642" y="1869"/>
                    <a:pt x="2503" y="2449"/>
                  </a:cubicBezTo>
                  <a:lnTo>
                    <a:pt x="603" y="2449"/>
                  </a:lnTo>
                  <a:cubicBezTo>
                    <a:pt x="278" y="2449"/>
                    <a:pt x="0" y="2727"/>
                    <a:pt x="0" y="3075"/>
                  </a:cubicBezTo>
                  <a:lnTo>
                    <a:pt x="0" y="4882"/>
                  </a:lnTo>
                  <a:lnTo>
                    <a:pt x="10962" y="4882"/>
                  </a:lnTo>
                  <a:lnTo>
                    <a:pt x="10962" y="3075"/>
                  </a:lnTo>
                  <a:cubicBezTo>
                    <a:pt x="10962" y="2727"/>
                    <a:pt x="10684" y="2449"/>
                    <a:pt x="10360" y="2449"/>
                  </a:cubicBezTo>
                  <a:lnTo>
                    <a:pt x="8436" y="2449"/>
                  </a:lnTo>
                  <a:cubicBezTo>
                    <a:pt x="8320" y="1869"/>
                    <a:pt x="8042" y="1267"/>
                    <a:pt x="7625" y="873"/>
                  </a:cubicBezTo>
                  <a:cubicBezTo>
                    <a:pt x="7054" y="291"/>
                    <a:pt x="6255" y="1"/>
                    <a:pt x="5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1634;p61">
            <a:extLst>
              <a:ext uri="{FF2B5EF4-FFF2-40B4-BE49-F238E27FC236}">
                <a16:creationId xmlns:a16="http://schemas.microsoft.com/office/drawing/2014/main" id="{AEF3A750-5718-E426-0735-DED257E93651}"/>
              </a:ext>
            </a:extLst>
          </p:cNvPr>
          <p:cNvSpPr/>
          <p:nvPr/>
        </p:nvSpPr>
        <p:spPr>
          <a:xfrm>
            <a:off x="6205813" y="1335394"/>
            <a:ext cx="835800" cy="83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1647;p61">
            <a:extLst>
              <a:ext uri="{FF2B5EF4-FFF2-40B4-BE49-F238E27FC236}">
                <a16:creationId xmlns:a16="http://schemas.microsoft.com/office/drawing/2014/main" id="{CD9C4855-524A-C0EF-6BE5-BF544EAA16A2}"/>
              </a:ext>
            </a:extLst>
          </p:cNvPr>
          <p:cNvGrpSpPr/>
          <p:nvPr/>
        </p:nvGrpSpPr>
        <p:grpSpPr>
          <a:xfrm>
            <a:off x="6394505" y="1556178"/>
            <a:ext cx="487050" cy="427226"/>
            <a:chOff x="12457425" y="2448450"/>
            <a:chExt cx="517425" cy="454825"/>
          </a:xfrm>
        </p:grpSpPr>
        <p:sp>
          <p:nvSpPr>
            <p:cNvPr id="33" name="Google Shape;1648;p61">
              <a:extLst>
                <a:ext uri="{FF2B5EF4-FFF2-40B4-BE49-F238E27FC236}">
                  <a16:creationId xmlns:a16="http://schemas.microsoft.com/office/drawing/2014/main" id="{0F7B027F-2F51-718C-A856-C15C943D872C}"/>
                </a:ext>
              </a:extLst>
            </p:cNvPr>
            <p:cNvSpPr/>
            <p:nvPr/>
          </p:nvSpPr>
          <p:spPr>
            <a:xfrm>
              <a:off x="12740175" y="2538250"/>
              <a:ext cx="133275" cy="91125"/>
            </a:xfrm>
            <a:custGeom>
              <a:avLst/>
              <a:gdLst/>
              <a:ahLst/>
              <a:cxnLst/>
              <a:rect l="l" t="t" r="r" b="b"/>
              <a:pathLst>
                <a:path w="5331" h="3645" extrusionOk="0">
                  <a:moveTo>
                    <a:pt x="2086" y="0"/>
                  </a:moveTo>
                  <a:lnTo>
                    <a:pt x="0" y="2758"/>
                  </a:lnTo>
                  <a:cubicBezTo>
                    <a:pt x="742" y="3349"/>
                    <a:pt x="1698" y="3645"/>
                    <a:pt x="2657" y="3645"/>
                  </a:cubicBezTo>
                  <a:cubicBezTo>
                    <a:pt x="3616" y="3645"/>
                    <a:pt x="4578" y="3349"/>
                    <a:pt x="5331" y="2758"/>
                  </a:cubicBezTo>
                  <a:lnTo>
                    <a:pt x="3268" y="0"/>
                  </a:lnTo>
                  <a:cubicBezTo>
                    <a:pt x="3071" y="24"/>
                    <a:pt x="2874" y="35"/>
                    <a:pt x="2677" y="35"/>
                  </a:cubicBezTo>
                  <a:cubicBezTo>
                    <a:pt x="2480" y="35"/>
                    <a:pt x="2283" y="24"/>
                    <a:pt x="20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649;p61">
              <a:extLst>
                <a:ext uri="{FF2B5EF4-FFF2-40B4-BE49-F238E27FC236}">
                  <a16:creationId xmlns:a16="http://schemas.microsoft.com/office/drawing/2014/main" id="{DD683C7B-8656-5F50-6AAA-1E6FD06B55F4}"/>
                </a:ext>
              </a:extLst>
            </p:cNvPr>
            <p:cNvSpPr/>
            <p:nvPr/>
          </p:nvSpPr>
          <p:spPr>
            <a:xfrm>
              <a:off x="12639350" y="2448450"/>
              <a:ext cx="335500" cy="242200"/>
            </a:xfrm>
            <a:custGeom>
              <a:avLst/>
              <a:gdLst/>
              <a:ahLst/>
              <a:cxnLst/>
              <a:rect l="l" t="t" r="r" b="b"/>
              <a:pathLst>
                <a:path w="13420" h="9688" extrusionOk="0">
                  <a:moveTo>
                    <a:pt x="7572" y="2329"/>
                  </a:moveTo>
                  <a:cubicBezTo>
                    <a:pt x="7749" y="2329"/>
                    <a:pt x="7928" y="2419"/>
                    <a:pt x="8043" y="2573"/>
                  </a:cubicBezTo>
                  <a:lnTo>
                    <a:pt x="10662" y="6049"/>
                  </a:lnTo>
                  <a:cubicBezTo>
                    <a:pt x="10847" y="6304"/>
                    <a:pt x="10824" y="6628"/>
                    <a:pt x="10592" y="6837"/>
                  </a:cubicBezTo>
                  <a:cubicBezTo>
                    <a:pt x="9572" y="7903"/>
                    <a:pt x="8182" y="8482"/>
                    <a:pt x="6699" y="8482"/>
                  </a:cubicBezTo>
                  <a:cubicBezTo>
                    <a:pt x="5239" y="8482"/>
                    <a:pt x="3802" y="7903"/>
                    <a:pt x="2782" y="6837"/>
                  </a:cubicBezTo>
                  <a:cubicBezTo>
                    <a:pt x="2573" y="6628"/>
                    <a:pt x="2550" y="6304"/>
                    <a:pt x="2712" y="6049"/>
                  </a:cubicBezTo>
                  <a:lnTo>
                    <a:pt x="5378" y="2573"/>
                  </a:lnTo>
                  <a:cubicBezTo>
                    <a:pt x="5502" y="2427"/>
                    <a:pt x="5683" y="2338"/>
                    <a:pt x="5887" y="2338"/>
                  </a:cubicBezTo>
                  <a:cubicBezTo>
                    <a:pt x="5910" y="2338"/>
                    <a:pt x="5933" y="2339"/>
                    <a:pt x="5957" y="2341"/>
                  </a:cubicBezTo>
                  <a:cubicBezTo>
                    <a:pt x="6200" y="2387"/>
                    <a:pt x="6455" y="2411"/>
                    <a:pt x="6710" y="2411"/>
                  </a:cubicBezTo>
                  <a:cubicBezTo>
                    <a:pt x="6965" y="2411"/>
                    <a:pt x="7220" y="2387"/>
                    <a:pt x="7463" y="2341"/>
                  </a:cubicBezTo>
                  <a:cubicBezTo>
                    <a:pt x="7499" y="2333"/>
                    <a:pt x="7536" y="2329"/>
                    <a:pt x="7572" y="2329"/>
                  </a:cubicBezTo>
                  <a:close/>
                  <a:moveTo>
                    <a:pt x="604" y="0"/>
                  </a:moveTo>
                  <a:cubicBezTo>
                    <a:pt x="279" y="0"/>
                    <a:pt x="1" y="255"/>
                    <a:pt x="1" y="603"/>
                  </a:cubicBezTo>
                  <a:lnTo>
                    <a:pt x="1" y="9688"/>
                  </a:lnTo>
                  <a:lnTo>
                    <a:pt x="13419" y="9688"/>
                  </a:lnTo>
                  <a:lnTo>
                    <a:pt x="13419" y="603"/>
                  </a:lnTo>
                  <a:cubicBezTo>
                    <a:pt x="13419" y="255"/>
                    <a:pt x="13141" y="0"/>
                    <a:pt x="128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650;p61">
              <a:extLst>
                <a:ext uri="{FF2B5EF4-FFF2-40B4-BE49-F238E27FC236}">
                  <a16:creationId xmlns:a16="http://schemas.microsoft.com/office/drawing/2014/main" id="{06163F9A-2727-2D81-F5E9-F97E1E3526C4}"/>
                </a:ext>
              </a:extLst>
            </p:cNvPr>
            <p:cNvSpPr/>
            <p:nvPr/>
          </p:nvSpPr>
          <p:spPr>
            <a:xfrm>
              <a:off x="12457425" y="2599675"/>
              <a:ext cx="517425" cy="303600"/>
            </a:xfrm>
            <a:custGeom>
              <a:avLst/>
              <a:gdLst/>
              <a:ahLst/>
              <a:cxnLst/>
              <a:rect l="l" t="t" r="r" b="b"/>
              <a:pathLst>
                <a:path w="20697" h="12144" extrusionOk="0">
                  <a:moveTo>
                    <a:pt x="1" y="0"/>
                  </a:moveTo>
                  <a:lnTo>
                    <a:pt x="1" y="1831"/>
                  </a:lnTo>
                  <a:cubicBezTo>
                    <a:pt x="1" y="1993"/>
                    <a:pt x="70" y="2132"/>
                    <a:pt x="163" y="2248"/>
                  </a:cubicBezTo>
                  <a:lnTo>
                    <a:pt x="1206" y="3291"/>
                  </a:lnTo>
                  <a:lnTo>
                    <a:pt x="1206" y="6675"/>
                  </a:lnTo>
                  <a:cubicBezTo>
                    <a:pt x="1206" y="7022"/>
                    <a:pt x="1484" y="7277"/>
                    <a:pt x="1809" y="7277"/>
                  </a:cubicBezTo>
                  <a:lnTo>
                    <a:pt x="2411" y="7277"/>
                  </a:lnTo>
                  <a:lnTo>
                    <a:pt x="2411" y="9108"/>
                  </a:lnTo>
                  <a:cubicBezTo>
                    <a:pt x="2411" y="10777"/>
                    <a:pt x="3779" y="12144"/>
                    <a:pt x="5447" y="12144"/>
                  </a:cubicBezTo>
                  <a:cubicBezTo>
                    <a:pt x="7116" y="12144"/>
                    <a:pt x="8483" y="10777"/>
                    <a:pt x="8483" y="9108"/>
                  </a:cubicBezTo>
                  <a:lnTo>
                    <a:pt x="8483" y="7277"/>
                  </a:lnTo>
                  <a:lnTo>
                    <a:pt x="12168" y="7277"/>
                  </a:lnTo>
                  <a:lnTo>
                    <a:pt x="12168" y="8505"/>
                  </a:lnTo>
                  <a:lnTo>
                    <a:pt x="10314" y="8505"/>
                  </a:lnTo>
                  <a:cubicBezTo>
                    <a:pt x="9966" y="8505"/>
                    <a:pt x="9688" y="8760"/>
                    <a:pt x="9688" y="9108"/>
                  </a:cubicBezTo>
                  <a:cubicBezTo>
                    <a:pt x="9688" y="9432"/>
                    <a:pt x="9966" y="9710"/>
                    <a:pt x="10314" y="9710"/>
                  </a:cubicBezTo>
                  <a:lnTo>
                    <a:pt x="17614" y="9710"/>
                  </a:lnTo>
                  <a:cubicBezTo>
                    <a:pt x="17962" y="9710"/>
                    <a:pt x="18217" y="9432"/>
                    <a:pt x="18217" y="9108"/>
                  </a:cubicBezTo>
                  <a:cubicBezTo>
                    <a:pt x="18217" y="8760"/>
                    <a:pt x="17962" y="8505"/>
                    <a:pt x="17614" y="8505"/>
                  </a:cubicBezTo>
                  <a:lnTo>
                    <a:pt x="15806" y="8505"/>
                  </a:lnTo>
                  <a:lnTo>
                    <a:pt x="15806" y="7277"/>
                  </a:lnTo>
                  <a:lnTo>
                    <a:pt x="20094" y="7277"/>
                  </a:lnTo>
                  <a:cubicBezTo>
                    <a:pt x="20418" y="7277"/>
                    <a:pt x="20696" y="6999"/>
                    <a:pt x="20696" y="6675"/>
                  </a:cubicBezTo>
                  <a:lnTo>
                    <a:pt x="20696" y="4867"/>
                  </a:lnTo>
                  <a:lnTo>
                    <a:pt x="7278" y="4867"/>
                  </a:lnTo>
                  <a:cubicBezTo>
                    <a:pt x="7278" y="5294"/>
                    <a:pt x="7278" y="8997"/>
                    <a:pt x="7278" y="9108"/>
                  </a:cubicBezTo>
                  <a:cubicBezTo>
                    <a:pt x="7278" y="10104"/>
                    <a:pt x="6467" y="10916"/>
                    <a:pt x="5447" y="10916"/>
                  </a:cubicBezTo>
                  <a:cubicBezTo>
                    <a:pt x="4451" y="10916"/>
                    <a:pt x="3639" y="10104"/>
                    <a:pt x="3639" y="9108"/>
                  </a:cubicBezTo>
                  <a:lnTo>
                    <a:pt x="3639" y="7277"/>
                  </a:lnTo>
                  <a:lnTo>
                    <a:pt x="4242" y="7277"/>
                  </a:lnTo>
                  <a:cubicBezTo>
                    <a:pt x="4590" y="7277"/>
                    <a:pt x="4845" y="6999"/>
                    <a:pt x="4845" y="6675"/>
                  </a:cubicBezTo>
                  <a:lnTo>
                    <a:pt x="4845" y="3291"/>
                  </a:lnTo>
                  <a:lnTo>
                    <a:pt x="5887" y="2248"/>
                  </a:lnTo>
                  <a:cubicBezTo>
                    <a:pt x="6003" y="2132"/>
                    <a:pt x="6050" y="1993"/>
                    <a:pt x="6050" y="1831"/>
                  </a:cubicBezTo>
                  <a:lnTo>
                    <a:pt x="60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651;p61">
              <a:extLst>
                <a:ext uri="{FF2B5EF4-FFF2-40B4-BE49-F238E27FC236}">
                  <a16:creationId xmlns:a16="http://schemas.microsoft.com/office/drawing/2014/main" id="{35406DD7-6DAA-A22A-7848-A0C047F313E6}"/>
                </a:ext>
              </a:extLst>
            </p:cNvPr>
            <p:cNvSpPr/>
            <p:nvPr/>
          </p:nvSpPr>
          <p:spPr>
            <a:xfrm>
              <a:off x="12459175" y="2508700"/>
              <a:ext cx="148350" cy="60850"/>
            </a:xfrm>
            <a:custGeom>
              <a:avLst/>
              <a:gdLst/>
              <a:ahLst/>
              <a:cxnLst/>
              <a:rect l="l" t="t" r="r" b="b"/>
              <a:pathLst>
                <a:path w="5934" h="2434" extrusionOk="0">
                  <a:moveTo>
                    <a:pt x="2967" y="1"/>
                  </a:moveTo>
                  <a:cubicBezTo>
                    <a:pt x="1507" y="1"/>
                    <a:pt x="279" y="1043"/>
                    <a:pt x="0" y="2434"/>
                  </a:cubicBezTo>
                  <a:lnTo>
                    <a:pt x="5933" y="2434"/>
                  </a:lnTo>
                  <a:cubicBezTo>
                    <a:pt x="5655" y="1043"/>
                    <a:pt x="4427" y="1"/>
                    <a:pt x="29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1539;p55">
            <a:extLst>
              <a:ext uri="{FF2B5EF4-FFF2-40B4-BE49-F238E27FC236}">
                <a16:creationId xmlns:a16="http://schemas.microsoft.com/office/drawing/2014/main" id="{43F62416-2FFD-7EF7-0B9F-701A47231CF3}"/>
              </a:ext>
            </a:extLst>
          </p:cNvPr>
          <p:cNvSpPr txBox="1">
            <a:spLocks/>
          </p:cNvSpPr>
          <p:nvPr/>
        </p:nvSpPr>
        <p:spPr>
          <a:xfrm>
            <a:off x="5236367" y="2286085"/>
            <a:ext cx="2887594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Medium"/>
              <a:buNone/>
              <a:defRPr sz="24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pPr marL="0" indent="0"/>
            <a:r>
              <a:rPr lang="en-US">
                <a:latin typeface="Oswald SemiBold" panose="00000700000000000000" pitchFamily="2" charset="0"/>
              </a:rPr>
              <a:t>PHẠM VI NGHIÊN CỨU</a:t>
            </a:r>
            <a:endParaRPr lang="vi-VN">
              <a:latin typeface="Oswald SemiBold" panose="00000700000000000000" pitchFamily="2" charset="0"/>
            </a:endParaRPr>
          </a:p>
        </p:txBody>
      </p:sp>
      <p:sp>
        <p:nvSpPr>
          <p:cNvPr id="38" name="Google Shape;1543;p55">
            <a:extLst>
              <a:ext uri="{FF2B5EF4-FFF2-40B4-BE49-F238E27FC236}">
                <a16:creationId xmlns:a16="http://schemas.microsoft.com/office/drawing/2014/main" id="{FE6E079D-39DB-2DE2-D2C1-E47D0265BF9E}"/>
              </a:ext>
            </a:extLst>
          </p:cNvPr>
          <p:cNvSpPr txBox="1">
            <a:spLocks/>
          </p:cNvSpPr>
          <p:nvPr/>
        </p:nvSpPr>
        <p:spPr>
          <a:xfrm>
            <a:off x="4327632" y="2668194"/>
            <a:ext cx="4775165" cy="2364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None/>
              <a:defRPr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None/>
              <a:defRPr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None/>
              <a:defRPr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None/>
              <a:defRPr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None/>
              <a:defRPr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None/>
              <a:defRPr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None/>
              <a:defRPr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None/>
              <a:defRPr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None/>
              <a:defRPr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indent="-228600" algn="l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N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hận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dạng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biển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số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xe.</a:t>
            </a:r>
          </a:p>
          <a:p>
            <a:pPr indent="-228600" algn="l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err="1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Đọc</a:t>
            </a:r>
            <a:r>
              <a:rPr lang="vi-VN">
                <a:solidFill>
                  <a:schemeClr val="tx1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hình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ảnh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từ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Camera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với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Raspberry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Pi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indent="-228600" algn="l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Xây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dựng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Server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với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Azure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Storage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indent="-228600" algn="l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Cảm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biến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phát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hiện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vật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thể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,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cảm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vi-VN" b="0" i="0" u="none" strike="noStrike" err="1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biến</a:t>
            </a:r>
            <a:r>
              <a:rPr lang="vi-VN" b="0" i="0" u="none" strike="noStrike">
                <a:solidFill>
                  <a:schemeClr val="tx1">
                    <a:lumMod val="50000"/>
                  </a:schemeClr>
                </a:solidFill>
                <a:effectLst/>
                <a:latin typeface="Montserrat" panose="00000500000000000000" pitchFamily="2" charset="0"/>
              </a:rPr>
              <a:t> an toan.</a:t>
            </a:r>
          </a:p>
        </p:txBody>
      </p:sp>
    </p:spTree>
    <p:extLst>
      <p:ext uri="{BB962C8B-B14F-4D97-AF65-F5344CB8AC3E}">
        <p14:creationId xmlns:p14="http://schemas.microsoft.com/office/powerpoint/2010/main" val="1040236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9" grpId="0" build="p"/>
      <p:bldP spid="1543" grpId="0" build="p"/>
      <p:bldP spid="37" grpId="0"/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47"/>
          <p:cNvSpPr txBox="1">
            <a:spLocks noGrp="1"/>
          </p:cNvSpPr>
          <p:nvPr>
            <p:ph type="title" idx="2"/>
          </p:nvPr>
        </p:nvSpPr>
        <p:spPr>
          <a:xfrm>
            <a:off x="601000" y="2554275"/>
            <a:ext cx="5738100" cy="15454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PHÂN TÍCH &amp;</a:t>
            </a:r>
            <a:br>
              <a:rPr lang="en" sz="4800"/>
            </a:br>
            <a:r>
              <a:rPr lang="en" sz="4800"/>
              <a:t>THIẾT KẾ HỆ THỐNG</a:t>
            </a:r>
            <a:endParaRPr sz="4800"/>
          </a:p>
        </p:txBody>
      </p:sp>
      <p:sp>
        <p:nvSpPr>
          <p:cNvPr id="1332" name="Google Shape;1332;p47"/>
          <p:cNvSpPr txBox="1">
            <a:spLocks noGrp="1"/>
          </p:cNvSpPr>
          <p:nvPr>
            <p:ph type="title"/>
          </p:nvPr>
        </p:nvSpPr>
        <p:spPr>
          <a:xfrm>
            <a:off x="746800" y="1181700"/>
            <a:ext cx="1106400" cy="11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334" name="Google Shape;1334;p47"/>
          <p:cNvPicPr preferRelativeResize="0"/>
          <p:nvPr/>
        </p:nvPicPr>
        <p:blipFill rotWithShape="1">
          <a:blip r:embed="rId3">
            <a:alphaModFix/>
          </a:blip>
          <a:srcRect l="41772" b="33351"/>
          <a:stretch/>
        </p:blipFill>
        <p:spPr>
          <a:xfrm>
            <a:off x="6617825" y="1043801"/>
            <a:ext cx="1779376" cy="30558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5" name="Google Shape;1335;p47"/>
          <p:cNvGrpSpPr/>
          <p:nvPr/>
        </p:nvGrpSpPr>
        <p:grpSpPr>
          <a:xfrm>
            <a:off x="2251875" y="1483950"/>
            <a:ext cx="3663525" cy="501900"/>
            <a:chOff x="2251875" y="1484850"/>
            <a:chExt cx="3663525" cy="501900"/>
          </a:xfrm>
        </p:grpSpPr>
        <p:sp>
          <p:nvSpPr>
            <p:cNvPr id="1336" name="Google Shape;1336;p47"/>
            <p:cNvSpPr/>
            <p:nvPr/>
          </p:nvSpPr>
          <p:spPr>
            <a:xfrm>
              <a:off x="2251875" y="14848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7"/>
            <p:cNvSpPr/>
            <p:nvPr/>
          </p:nvSpPr>
          <p:spPr>
            <a:xfrm>
              <a:off x="3305750" y="14848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7"/>
            <p:cNvSpPr/>
            <p:nvPr/>
          </p:nvSpPr>
          <p:spPr>
            <a:xfrm>
              <a:off x="4359625" y="14848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7"/>
            <p:cNvSpPr/>
            <p:nvPr/>
          </p:nvSpPr>
          <p:spPr>
            <a:xfrm>
              <a:off x="5413500" y="1484850"/>
              <a:ext cx="501900" cy="501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" name="Google Shape;1340;p47"/>
          <p:cNvGrpSpPr/>
          <p:nvPr/>
        </p:nvGrpSpPr>
        <p:grpSpPr>
          <a:xfrm>
            <a:off x="7321318" y="3050589"/>
            <a:ext cx="2061670" cy="2061670"/>
            <a:chOff x="-3409125" y="2800550"/>
            <a:chExt cx="2336700" cy="2336700"/>
          </a:xfrm>
        </p:grpSpPr>
        <p:sp>
          <p:nvSpPr>
            <p:cNvPr id="1341" name="Google Shape;1341;p47"/>
            <p:cNvSpPr/>
            <p:nvPr/>
          </p:nvSpPr>
          <p:spPr>
            <a:xfrm>
              <a:off x="-3409125" y="2800550"/>
              <a:ext cx="2336700" cy="23367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7"/>
            <p:cNvSpPr/>
            <p:nvPr/>
          </p:nvSpPr>
          <p:spPr>
            <a:xfrm>
              <a:off x="-3068550" y="3141125"/>
              <a:ext cx="1655400" cy="16554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173;p42">
            <a:extLst>
              <a:ext uri="{FF2B5EF4-FFF2-40B4-BE49-F238E27FC236}">
                <a16:creationId xmlns:a16="http://schemas.microsoft.com/office/drawing/2014/main" id="{AB3E4503-FA3E-FCCD-D82D-2BAE2D7E23AF}"/>
              </a:ext>
            </a:extLst>
          </p:cNvPr>
          <p:cNvSpPr/>
          <p:nvPr/>
        </p:nvSpPr>
        <p:spPr>
          <a:xfrm>
            <a:off x="6827513" y="1260305"/>
            <a:ext cx="987609" cy="31209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600"/>
              </a:rPr>
              <a:t>TK25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elvic Floor Physiotherapy Center by Slidesgo">
  <a:themeElements>
    <a:clrScheme name="Simple Light">
      <a:dk1>
        <a:srgbClr val="868686"/>
      </a:dk1>
      <a:lt1>
        <a:srgbClr val="FFFFFF"/>
      </a:lt1>
      <a:dk2>
        <a:srgbClr val="8573FE"/>
      </a:dk2>
      <a:lt2>
        <a:srgbClr val="FDB2FD"/>
      </a:lt2>
      <a:accent1>
        <a:srgbClr val="FFE7B3"/>
      </a:accent1>
      <a:accent2>
        <a:srgbClr val="97EDE8"/>
      </a:accent2>
      <a:accent3>
        <a:srgbClr val="FF9139"/>
      </a:accent3>
      <a:accent4>
        <a:srgbClr val="EFEFEF"/>
      </a:accent4>
      <a:accent5>
        <a:srgbClr val="FFFFFF"/>
      </a:accent5>
      <a:accent6>
        <a:srgbClr val="FFFFFF"/>
      </a:accent6>
      <a:hlink>
        <a:srgbClr val="8686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921</Words>
  <Application>Microsoft Office PowerPoint</Application>
  <PresentationFormat>On-screen Show (16:9)</PresentationFormat>
  <Paragraphs>152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.VnArabiaH</vt:lpstr>
      <vt:lpstr>Montserrat</vt:lpstr>
      <vt:lpstr>Arial</vt:lpstr>
      <vt:lpstr>Oswald Medium</vt:lpstr>
      <vt:lpstr>Oswald;600</vt:lpstr>
      <vt:lpstr>Courier New</vt:lpstr>
      <vt:lpstr>-apple-system, BlinkMacSystemFont, &amp;quot;Segoe UI&amp;quot;, Roboto, Oxygen-Sans, Ubuntu, Cantarell, &amp;quot;Helvetica Neue&amp;quot;, sans-serif</vt:lpstr>
      <vt:lpstr>Times New Roman</vt:lpstr>
      <vt:lpstr>Oswald SemiBold</vt:lpstr>
      <vt:lpstr>Titillium Web SemiBold</vt:lpstr>
      <vt:lpstr>Titillium Web</vt:lpstr>
      <vt:lpstr>Pelvic Floor Physiotherapy Center by Slidesgo</vt:lpstr>
      <vt:lpstr>HỆ THỐNG BÃI GIỮ XE THÔNG MINH</vt:lpstr>
      <vt:lpstr>01</vt:lpstr>
      <vt:lpstr>TỔNG QUAN ĐỀ TÀI</vt:lpstr>
      <vt:lpstr>HIỆN TRẠNG</vt:lpstr>
      <vt:lpstr>HIỆN TRẠNG</vt:lpstr>
      <vt:lpstr>ƯU ĐIỂM</vt:lpstr>
      <vt:lpstr>MỤC TIÊU</vt:lpstr>
      <vt:lpstr>PHƯƠNG PHÁP THỰC HIỆN</vt:lpstr>
      <vt:lpstr>PHÂN TÍCH &amp; THIẾT KẾ HỆ THỐNG</vt:lpstr>
      <vt:lpstr>SƠ ĐỒ THIẾT BỊ</vt:lpstr>
      <vt:lpstr>SƠ ĐỒ HOẠT ĐỘNG</vt:lpstr>
      <vt:lpstr>SƠ ĐỒ TRÍCH XUẤT BIỂN SỐ</vt:lpstr>
      <vt:lpstr>CẤU TRÚC GÓI TIN JSON</vt:lpstr>
      <vt:lpstr>HIỆN THỰC</vt:lpstr>
      <vt:lpstr>THUẬT TOÁN NHẬN DIỆN BIỂN SỐ</vt:lpstr>
      <vt:lpstr>ĐỊNH VỊ BIỂN SỐ XE SỬ DỤNG THUẦN OPENCV</vt:lpstr>
      <vt:lpstr>NHẬN DẠNG KÝ TỰ SO SÁNH CÁC PHƯƠNG PHÁP &amp; THƯ VIỆN</vt:lpstr>
      <vt:lpstr>XỬ LÝ KÝ TỰ NHẦM LẪN</vt:lpstr>
      <vt:lpstr>VIDEO DEMO KẾT QUẢ</vt:lpstr>
      <vt:lpstr>KẾT LUẬN &amp; HƯỚNG PHÁT TRIỂN</vt:lpstr>
      <vt:lpstr>KẾT LUẬN</vt:lpstr>
      <vt:lpstr>PowerPoint Presentation</vt:lpstr>
      <vt:lpstr>HƯỚNG PHÁT TRIỂN HOÀN THIỆN HỆ THỐNG</vt:lpstr>
      <vt:lpstr>HƯỚNG PHÁT TRIỂN TRIỂN KHAI TOÀN THÀNH PHỐ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HỆ THỐNG BÃI GIỮ XE THÔNG MINH</dc:title>
  <dc:creator>Trương Bảo Nguyên</dc:creator>
  <cp:lastModifiedBy>Tô Quang Huấn</cp:lastModifiedBy>
  <cp:revision>2</cp:revision>
  <dcterms:modified xsi:type="dcterms:W3CDTF">2022-12-28T15:37:14Z</dcterms:modified>
</cp:coreProperties>
</file>

<file path=docProps/thumbnail.jpeg>
</file>